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1.xml" ContentType="application/xml"/>
  <Override PartName="/customXml/itemProps1.xml" ContentType="application/vnd.openxmlformats-officedocument.customXmlProperties+xml"/>
  <Override PartName="/customXml/item2.xml" ContentType="application/xml"/>
  <Override PartName="/customXml/_rels/item1.xml.rels" ContentType="application/vnd.openxmlformats-package.relationships+xml"/>
  <Override PartName="/customXml/_rels/item2.xml.rels" ContentType="application/vnd.openxmlformats-package.relationships+xml"/>
  <Override PartName="/customXml/_rels/item3.xml.rels" ContentType="application/vnd.openxmlformats-package.relationships+xml"/>
  <Override PartName="/customXml/itemProps2.xml" ContentType="application/vnd.openxmlformats-officedocument.customXmlProperties+xml"/>
  <Override PartName="/customXml/item3.xml" ContentType="application/xml"/>
  <Override PartName="/customXml/itemProps3.xml" ContentType="application/vnd.openxmlformats-officedocument.customXml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9.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_rels/slideMaster9.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_rels/slideMaster3.xml.rels" ContentType="application/vnd.openxmlformats-package.relationships+xml"/>
  <Override PartName="/ppt/slideMasters/_rels/slideMaster4.xml.rels" ContentType="application/vnd.openxmlformats-package.relationships+xml"/>
  <Override PartName="/ppt/slideMasters/_rels/slideMaster5.xml.rels" ContentType="application/vnd.openxmlformats-package.relationships+xml"/>
  <Override PartName="/ppt/slideMasters/_rels/slideMaster6.xml.rels" ContentType="application/vnd.openxmlformats-package.relationships+xml"/>
  <Override PartName="/ppt/slideMasters/_rels/slideMaster7.xml.rels" ContentType="application/vnd.openxmlformats-package.relationships+xml"/>
  <Override PartName="/ppt/slideMasters/_rels/slideMaster8.xml.rels" ContentType="application/vnd.openxmlformats-package.relationships+xml"/>
  <Override PartName="/ppt/slideMasters/_rels/slideMaster10.xml.rels" ContentType="application/vnd.openxmlformats-package.relationships+xml"/>
  <Override PartName="/ppt/slideMasters/_rels/slideMaster11.xml.rels" ContentType="application/vnd.openxmlformats-package.relationships+xml"/>
  <Override PartName="/ppt/slideMasters/_rels/slideMaster12.xml.rels" ContentType="application/vnd.openxmlformats-package.relationships+xml"/>
  <Override PartName="/ppt/notesMasters/notesMaster1.xml" ContentType="application/vnd.openxmlformats-officedocument.presentationml.notesMaster+xml"/>
  <Override PartName="/ppt/notesMasters/_rels/notesMaster1.xml.rels" ContentType="application/vnd.openxmlformats-package.relationships+xml"/>
  <Override PartName="/ppt/theme/theme1.xml" ContentType="application/vnd.openxmlformats-officedocument.theme+xml"/>
  <Override PartName="/ppt/theme/theme9.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_rels/data1.xml.rels" ContentType="application/vnd.openxmlformats-package.relationships+xml"/>
  <Override PartName="/ppt/diagrams/_rels/drawing1.xml.rels" ContentType="application/vnd.openxmlformats-package.relationships+xml"/>
  <Override PartName="/ppt/notesSlides/notesSlide1.xml" ContentType="application/vnd.openxmlformats-officedocument.presentationml.notesSlide+xml"/>
  <Override PartName="/ppt/notesSlides/notesSlide12.xml" ContentType="application/vnd.openxmlformats-officedocument.presentationml.notesSlide+xml"/>
  <Override PartName="/ppt/notesSlides/_rels/notesSlide1.xml.rels" ContentType="application/vnd.openxmlformats-package.relationships+xml"/>
  <Override PartName="/ppt/notesSlides/_rels/notesSlide12.xml.rels" ContentType="application/vnd.openxmlformats-package.relationships+xml"/>
  <Override PartName="/ppt/media/image1.wmf" ContentType="image/x-wmf"/>
  <Override PartName="/ppt/media/image46.png" ContentType="image/png"/>
  <Override PartName="/ppt/media/OOXDiagramDataRels1_4.png" ContentType="image/png"/>
  <Override PartName="/ppt/media/image2.wmf" ContentType="image/x-wmf"/>
  <Override PartName="/ppt/media/image14.wmf" ContentType="image/x-wmf"/>
  <Override PartName="/ppt/media/image3.png" ContentType="image/png"/>
  <Override PartName="/ppt/media/image70.png" ContentType="image/png"/>
  <Override PartName="/ppt/media/image4.png" ContentType="image/png"/>
  <Override PartName="/ppt/media/image45.jpeg" ContentType="image/jpeg"/>
  <Override PartName="/ppt/media/image15.wmf" ContentType="image/x-wmf"/>
  <Override PartName="/ppt/media/image6.png" ContentType="image/png"/>
  <Override PartName="/ppt/media/image17.wmf" ContentType="image/x-wmf"/>
  <Override PartName="/ppt/media/image5.wmf" ContentType="image/x-wmf"/>
  <Override PartName="/ppt/media/OOXDiagramDrawingRels1_3.svg" ContentType="image/svg"/>
  <Override PartName="/ppt/media/image49.png" ContentType="image/png"/>
  <Override PartName="/ppt/media/image61.png" ContentType="image/png"/>
  <Override PartName="/ppt/media/image7.wmf" ContentType="image/x-wmf"/>
  <Override PartName="/ppt/media/OOXDiagramDrawingRels1_5.svg" ContentType="image/svg"/>
  <Override PartName="/ppt/media/image9.png" ContentType="image/png"/>
  <Override PartName="/ppt/media/image62.png" ContentType="image/png"/>
  <Override PartName="/ppt/media/image8.wmf" ContentType="image/x-wmf"/>
  <Override PartName="/ppt/media/image33.jpeg" ContentType="image/jpeg"/>
  <Override PartName="/ppt/media/image10.wmf" ContentType="image/x-wmf"/>
  <Override PartName="/ppt/media/OOXDiagramDataRels1_5.svg" ContentType="image/svg"/>
  <Override PartName="/ppt/media/image11.png" ContentType="image/png"/>
  <Override PartName="/ppt/media/image12.wmf" ContentType="image/x-wmf"/>
  <Override PartName="/ppt/media/OOXDiagramDataRels1_7.svg" ContentType="image/svg"/>
  <Override PartName="/ppt/media/image13.png" ContentType="image/png"/>
  <Override PartName="/ppt/media/image16.png" ContentType="image/png"/>
  <Override PartName="/ppt/media/image18.png" ContentType="image/png"/>
  <Override PartName="/ppt/media/image19.png" ContentType="image/png"/>
  <Override PartName="/ppt/media/image20.png" ContentType="image/png"/>
  <Override PartName="/ppt/media/image21.png" ContentType="image/png"/>
  <Override PartName="/ppt/media/image22.png" ContentType="image/png"/>
  <Override PartName="/ppt/media/image23.jpeg" ContentType="image/jpeg"/>
  <Override PartName="/ppt/media/OOXDiagramDataRels1_0.png" ContentType="image/png"/>
  <Override PartName="/ppt/media/image42.png" ContentType="image/png"/>
  <Override PartName="/ppt/media/OOXDiagramDataRels1_1.svg" ContentType="image/svg"/>
  <Override PartName="/ppt/media/OOXDiagramDataRels1_2.png" ContentType="image/png"/>
  <Override PartName="/ppt/media/image44.png" ContentType="image/png"/>
  <Override PartName="/ppt/media/OOXDiagramDataRels1_3.svg" ContentType="image/svg"/>
  <Override PartName="/ppt/media/OOXDiagramDataRels1_6.png" ContentType="image/png"/>
  <Override PartName="/ppt/media/image48.png" ContentType="image/png"/>
  <Override PartName="/ppt/media/OOXDiagramDrawingRels1_0.png" ContentType="image/png"/>
  <Override PartName="/ppt/media/image38.png" ContentType="image/png"/>
  <Override PartName="/ppt/media/OOXDiagramDrawingRels1_1.svg" ContentType="image/svg"/>
  <Override PartName="/ppt/media/OOXDiagramDrawingRels1_2.png" ContentType="image/png"/>
  <Override PartName="/ppt/media/OOXDiagramDrawingRels1_4.png" ContentType="image/png"/>
  <Override PartName="/ppt/media/OOXDiagramDrawingRels1_6.png" ContentType="image/png"/>
  <Override PartName="/ppt/media/OOXDiagramDrawingRels1_7.svg" ContentType="image/svg"/>
  <Override PartName="/ppt/media/image24.jpeg" ContentType="image/jpeg"/>
  <Override PartName="/ppt/media/image25.jpeg" ContentType="image/jpeg"/>
  <Override PartName="/ppt/media/image27.png" ContentType="image/png"/>
  <Override PartName="/ppt/media/image26.png" ContentType="image/png"/>
  <Override PartName="/ppt/media/image28.png" ContentType="image/png"/>
  <Override PartName="/ppt/media/image29.png" ContentType="image/png"/>
  <Override PartName="/ppt/media/image30.png" ContentType="image/png"/>
  <Override PartName="/ppt/media/image31.png" ContentType="image/png"/>
  <Override PartName="/ppt/media/image32.png" ContentType="image/png"/>
  <Override PartName="/ppt/media/image34.png" ContentType="image/png"/>
  <Override PartName="/ppt/media/image35.png" ContentType="image/png"/>
  <Override PartName="/ppt/media/image36.png" ContentType="image/png"/>
  <Override PartName="/ppt/media/image37.png" ContentType="image/png"/>
  <Override PartName="/ppt/media/image39.png" ContentType="image/png"/>
  <Override PartName="/ppt/media/image40.png" ContentType="image/png"/>
  <Override PartName="/ppt/media/image41.png" ContentType="image/png"/>
  <Override PartName="/ppt/media/image43.png" ContentType="image/png"/>
  <Override PartName="/ppt/media/image47.jpeg" ContentType="image/jpeg"/>
  <Override PartName="/ppt/media/image50.png" ContentType="image/png"/>
  <Override PartName="/ppt/media/image51.png" ContentType="image/png"/>
  <Override PartName="/ppt/media/image52.png" ContentType="image/png"/>
  <Override PartName="/ppt/media/image53.png" ContentType="image/png"/>
  <Override PartName="/ppt/media/image54.png" ContentType="image/png"/>
  <Override PartName="/ppt/media/image55.png" ContentType="image/png"/>
  <Override PartName="/ppt/media/image56.jpeg" ContentType="image/jpeg"/>
  <Override PartName="/ppt/media/image57.png" ContentType="image/png"/>
  <Override PartName="/ppt/media/image58.png" ContentType="image/png"/>
  <Override PartName="/ppt/media/image59.png" ContentType="image/png"/>
  <Override PartName="/ppt/media/image60.png" ContentType="image/png"/>
  <Override PartName="/ppt/media/image63.png" ContentType="image/png"/>
  <Override PartName="/ppt/media/image64.png" ContentType="image/png"/>
  <Override PartName="/ppt/media/image65.png" ContentType="image/png"/>
  <Override PartName="/ppt/media/image66.png" ContentType="image/png"/>
  <Override PartName="/ppt/media/image67.png" ContentType="image/png"/>
  <Override PartName="/ppt/media/image68.png" ContentType="image/png"/>
  <Override PartName="/ppt/media/image69.png" ContentType="image/png"/>
  <Override PartName="/ppt/media/image71.jpeg" ContentType="image/jpeg"/>
  <Override PartName="/ppt/slideLayouts/slideLayout31.xml" ContentType="application/vnd.openxmlformats-officedocument.presentationml.slideLayout+xml"/>
  <Override PartName="/ppt/slideLayouts/slideLayout119.xml" ContentType="application/vnd.openxmlformats-officedocument.presentationml.slideLayout+xml"/>
  <Override PartName="/ppt/slideLayouts/slideLayout1.xml" ContentType="application/vnd.openxmlformats-officedocument.presentationml.slideLayout+xml"/>
  <Override PartName="/ppt/slideLayouts/slideLayout39.xml" ContentType="application/vnd.openxmlformats-officedocument.presentationml.slideLayout+xml"/>
  <Override PartName="/ppt/slideLayouts/slideLayout9.xml" ContentType="application/vnd.openxmlformats-officedocument.presentationml.slideLayout+xml"/>
  <Override PartName="/ppt/slideLayouts/slideLayout32.xml" ContentType="application/vnd.openxmlformats-officedocument.presentationml.slideLayout+xml"/>
  <Override PartName="/ppt/slideLayouts/slideLayout2.xml" ContentType="application/vnd.openxmlformats-officedocument.presentationml.slideLayout+xml"/>
  <Override PartName="/ppt/slideLayouts/slideLayout33.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34.xml" ContentType="application/vnd.openxmlformats-officedocument.presentationml.slideLayout+xml"/>
  <Override PartName="/ppt/slideLayouts/slideLayout5.xml" ContentType="application/vnd.openxmlformats-officedocument.presentationml.slideLayout+xml"/>
  <Override PartName="/ppt/slideLayouts/slideLayout35.xml" ContentType="application/vnd.openxmlformats-officedocument.presentationml.slideLayout+xml"/>
  <Override PartName="/ppt/slideLayouts/slideLayout6.xml" ContentType="application/vnd.openxmlformats-officedocument.presentationml.slideLayout+xml"/>
  <Override PartName="/ppt/slideLayouts/slideLayout36.xml" ContentType="application/vnd.openxmlformats-officedocument.presentationml.slideLayout+xml"/>
  <Override PartName="/ppt/slideLayouts/slideLayout7.xml" ContentType="application/vnd.openxmlformats-officedocument.presentationml.slideLayout+xml"/>
  <Override PartName="/ppt/slideLayouts/slideLayout37.xml" ContentType="application/vnd.openxmlformats-officedocument.presentationml.slideLayout+xml"/>
  <Override PartName="/ppt/slideLayouts/slideLayout8.xml" ContentType="application/vnd.openxmlformats-officedocument.presentationml.slideLayout+xml"/>
  <Override PartName="/ppt/slideLayouts/slideLayout3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108.xml" ContentType="application/vnd.openxmlformats-officedocument.presentationml.slideLayout+xml"/>
  <Override PartName="/ppt/slideLayouts/slideLayout20.xml" ContentType="application/vnd.openxmlformats-officedocument.presentationml.slideLayout+xml"/>
  <Override PartName="/ppt/slideLayouts/slideLayout109.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118.xml" ContentType="application/vnd.openxmlformats-officedocument.presentationml.slideLayout+xml"/>
  <Override PartName="/ppt/slideLayouts/slideLayout30.xml" ContentType="application/vnd.openxmlformats-officedocument.presentationml.slideLayout+xml"/>
  <Override PartName="/ppt/slideLayouts/slideLayout128.xml" ContentType="application/vnd.openxmlformats-officedocument.presentationml.slideLayout+xml"/>
  <Override PartName="/ppt/slideLayouts/slideLayout40.xml" ContentType="application/vnd.openxmlformats-officedocument.presentationml.slideLayout+xml"/>
  <Override PartName="/ppt/slideLayouts/slideLayout129.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138.xml" ContentType="application/vnd.openxmlformats-officedocument.presentationml.slideLayout+xml"/>
  <Override PartName="/ppt/slideLayouts/slideLayout50.xml" ContentType="application/vnd.openxmlformats-officedocument.presentationml.slideLayout+xml"/>
  <Override PartName="/ppt/slideLayouts/slideLayout139.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_rels/slideLayout39.xml.rels" ContentType="application/vnd.openxmlformats-package.relationships+xml"/>
  <Override PartName="/ppt/slideLayouts/_rels/slideLayout31.xml.rels" ContentType="application/vnd.openxmlformats-package.relationships+xml"/>
  <Override PartName="/ppt/slideLayouts/_rels/slideLayout9.xml.rels" ContentType="application/vnd.openxmlformats-package.relationships+xml"/>
  <Override PartName="/ppt/slideLayouts/_rels/slideLayout35.xml.rels" ContentType="application/vnd.openxmlformats-package.relationships+xml"/>
  <Override PartName="/ppt/slideLayouts/_rels/slideLayout119.xml.rels" ContentType="application/vnd.openxmlformats-package.relationships+xml"/>
  <Override PartName="/ppt/slideLayouts/_rels/slideLayout53.xml.rels" ContentType="application/vnd.openxmlformats-package.relationships+xml"/>
  <Override PartName="/ppt/slideLayouts/_rels/slideLayout1.xml.rels" ContentType="application/vnd.openxmlformats-package.relationships+xml"/>
  <Override PartName="/ppt/slideLayouts/_rels/slideLayout137.xml.rels" ContentType="application/vnd.openxmlformats-package.relationships+xml"/>
  <Override PartName="/ppt/slideLayouts/_rels/slideLayout32.xml.rels" ContentType="application/vnd.openxmlformats-package.relationships+xml"/>
  <Override PartName="/ppt/slideLayouts/_rels/slideLayout2.xml.rels" ContentType="application/vnd.openxmlformats-package.relationships+xml"/>
  <Override PartName="/ppt/slideLayouts/_rels/slideLayout138.xml.rels" ContentType="application/vnd.openxmlformats-package.relationships+xml"/>
  <Override PartName="/ppt/slideLayouts/_rels/slideLayout54.xml.rels" ContentType="application/vnd.openxmlformats-package.relationships+xml"/>
  <Override PartName="/ppt/slideLayouts/_rels/slideLayout33.xml.rels" ContentType="application/vnd.openxmlformats-package.relationships+xml"/>
  <Override PartName="/ppt/slideLayouts/_rels/slideLayout3.xml.rels" ContentType="application/vnd.openxmlformats-package.relationships+xml"/>
  <Override PartName="/ppt/slideLayouts/_rels/slideLayout139.xml.rels" ContentType="application/vnd.openxmlformats-package.relationships+xml"/>
  <Override PartName="/ppt/slideLayouts/_rels/slideLayout55.xml.rels" ContentType="application/vnd.openxmlformats-package.relationships+xml"/>
  <Override PartName="/ppt/slideLayouts/_rels/slideLayout34.xml.rels" ContentType="application/vnd.openxmlformats-package.relationships+xml"/>
  <Override PartName="/ppt/slideLayouts/_rels/slideLayout118.xml.rels" ContentType="application/vnd.openxmlformats-package.relationships+xml"/>
  <Override PartName="/ppt/slideLayouts/_rels/slideLayout4.xml.rels" ContentType="application/vnd.openxmlformats-package.relationships+xml"/>
  <Override PartName="/ppt/slideLayouts/_rels/slideLayout56.xml.rels" ContentType="application/vnd.openxmlformats-package.relationships+xml"/>
  <Override PartName="/ppt/slideLayouts/_rels/slideLayout5.xml.rels" ContentType="application/vnd.openxmlformats-package.relationships+xml"/>
  <Override PartName="/ppt/slideLayouts/_rels/slideLayout57.xml.rels" ContentType="application/vnd.openxmlformats-package.relationships+xml"/>
  <Override PartName="/ppt/slideLayouts/_rels/slideLayout36.xml.rels" ContentType="application/vnd.openxmlformats-package.relationships+xml"/>
  <Override PartName="/ppt/slideLayouts/_rels/slideLayout6.xml.rels" ContentType="application/vnd.openxmlformats-package.relationships+xml"/>
  <Override PartName="/ppt/slideLayouts/_rels/slideLayout37.xml.rels" ContentType="application/vnd.openxmlformats-package.relationships+xml"/>
  <Override PartName="/ppt/slideLayouts/_rels/slideLayout7.xml.rels" ContentType="application/vnd.openxmlformats-package.relationships+xml"/>
  <Override PartName="/ppt/slideLayouts/_rels/slideLayout38.xml.rels" ContentType="application/vnd.openxmlformats-package.relationships+xml"/>
  <Override PartName="/ppt/slideLayouts/_rels/slideLayout8.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108.xml.rels" ContentType="application/vnd.openxmlformats-package.relationships+xml"/>
  <Override PartName="/ppt/slideLayouts/_rels/slideLayout24.xml.rels" ContentType="application/vnd.openxmlformats-package.relationships+xml"/>
  <Override PartName="/ppt/slideLayouts/_rels/slideLayout20.xml.rels" ContentType="application/vnd.openxmlformats-package.relationships+xml"/>
  <Override PartName="/ppt/slideLayouts/_rels/slideLayout109.xml.rels" ContentType="application/vnd.openxmlformats-package.relationships+xml"/>
  <Override PartName="/ppt/slideLayouts/_rels/slideLayout25.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6.xml.rels" ContentType="application/vnd.openxmlformats-package.relationships+xml"/>
  <Override PartName="/ppt/slideLayouts/_rels/slideLayout27.xml.rels" ContentType="application/vnd.openxmlformats-package.relationships+xml"/>
  <Override PartName="/ppt/slideLayouts/_rels/slideLayout28.xml.rels" ContentType="application/vnd.openxmlformats-package.relationships+xml"/>
  <Override PartName="/ppt/slideLayouts/_rels/slideLayout29.xml.rels" ContentType="application/vnd.openxmlformats-package.relationships+xml"/>
  <Override PartName="/ppt/slideLayouts/_rels/slideLayout30.xml.rels" ContentType="application/vnd.openxmlformats-package.relationships+xml"/>
  <Override PartName="/ppt/slideLayouts/_rels/slideLayout128.xml.rels" ContentType="application/vnd.openxmlformats-package.relationships+xml"/>
  <Override PartName="/ppt/slideLayouts/_rels/slideLayout44.xml.rels" ContentType="application/vnd.openxmlformats-package.relationships+xml"/>
  <Override PartName="/ppt/slideLayouts/_rels/slideLayout40.xml.rels" ContentType="application/vnd.openxmlformats-package.relationships+xml"/>
  <Override PartName="/ppt/slideLayouts/_rels/slideLayout129.xml.rels" ContentType="application/vnd.openxmlformats-package.relationships+xml"/>
  <Override PartName="/ppt/slideLayouts/_rels/slideLayout45.xml.rels" ContentType="application/vnd.openxmlformats-package.relationships+xml"/>
  <Override PartName="/ppt/slideLayouts/_rels/slideLayout41.xml.rels" ContentType="application/vnd.openxmlformats-package.relationships+xml"/>
  <Override PartName="/ppt/slideLayouts/_rels/slideLayout42.xml.rels" ContentType="application/vnd.openxmlformats-package.relationships+xml"/>
  <Override PartName="/ppt/slideLayouts/_rels/slideLayout43.xml.rels" ContentType="application/vnd.openxmlformats-package.relationships+xml"/>
  <Override PartName="/ppt/slideLayouts/_rels/slideLayout46.xml.rels" ContentType="application/vnd.openxmlformats-package.relationships+xml"/>
  <Override PartName="/ppt/slideLayouts/_rels/slideLayout47.xml.rels" ContentType="application/vnd.openxmlformats-package.relationships+xml"/>
  <Override PartName="/ppt/slideLayouts/_rels/slideLayout48.xml.rels" ContentType="application/vnd.openxmlformats-package.relationships+xml"/>
  <Override PartName="/ppt/slideLayouts/_rels/slideLayout49.xml.rels" ContentType="application/vnd.openxmlformats-package.relationships+xml"/>
  <Override PartName="/ppt/slideLayouts/_rels/slideLayout50.xml.rels" ContentType="application/vnd.openxmlformats-package.relationships+xml"/>
  <Override PartName="/ppt/slideLayouts/_rels/slideLayout51.xml.rels" ContentType="application/vnd.openxmlformats-package.relationships+xml"/>
  <Override PartName="/ppt/slideLayouts/_rels/slideLayout52.xml.rels" ContentType="application/vnd.openxmlformats-package.relationships+xml"/>
  <Override PartName="/ppt/slideLayouts/_rels/slideLayout58.xml.rels" ContentType="application/vnd.openxmlformats-package.relationships+xml"/>
  <Override PartName="/ppt/slideLayouts/_rels/slideLayout59.xml.rels" ContentType="application/vnd.openxmlformats-package.relationships+xml"/>
  <Override PartName="/ppt/slideLayouts/_rels/slideLayout60.xml.rels" ContentType="application/vnd.openxmlformats-package.relationships+xml"/>
  <Override PartName="/ppt/slideLayouts/_rels/slideLayout61.xml.rels" ContentType="application/vnd.openxmlformats-package.relationships+xml"/>
  <Override PartName="/ppt/slideLayouts/_rels/slideLayout62.xml.rels" ContentType="application/vnd.openxmlformats-package.relationships+xml"/>
  <Override PartName="/ppt/slideLayouts/_rels/slideLayout63.xml.rels" ContentType="application/vnd.openxmlformats-package.relationships+xml"/>
  <Override PartName="/ppt/slideLayouts/_rels/slideLayout64.xml.rels" ContentType="application/vnd.openxmlformats-package.relationships+xml"/>
  <Override PartName="/ppt/slideLayouts/_rels/slideLayout65.xml.rels" ContentType="application/vnd.openxmlformats-package.relationships+xml"/>
  <Override PartName="/ppt/slideLayouts/_rels/slideLayout66.xml.rels" ContentType="application/vnd.openxmlformats-package.relationships+xml"/>
  <Override PartName="/ppt/slideLayouts/_rels/slideLayout67.xml.rels" ContentType="application/vnd.openxmlformats-package.relationships+xml"/>
  <Override PartName="/ppt/slideLayouts/_rels/slideLayout68.xml.rels" ContentType="application/vnd.openxmlformats-package.relationships+xml"/>
  <Override PartName="/ppt/slideLayouts/_rels/slideLayout69.xml.rels" ContentType="application/vnd.openxmlformats-package.relationships+xml"/>
  <Override PartName="/ppt/slideLayouts/_rels/slideLayout70.xml.rels" ContentType="application/vnd.openxmlformats-package.relationships+xml"/>
  <Override PartName="/ppt/slideLayouts/_rels/slideLayout71.xml.rels" ContentType="application/vnd.openxmlformats-package.relationships+xml"/>
  <Override PartName="/ppt/slideLayouts/_rels/slideLayout72.xml.rels" ContentType="application/vnd.openxmlformats-package.relationships+xml"/>
  <Override PartName="/ppt/slideLayouts/_rels/slideLayout73.xml.rels" ContentType="application/vnd.openxmlformats-package.relationships+xml"/>
  <Override PartName="/ppt/slideLayouts/_rels/slideLayout74.xml.rels" ContentType="application/vnd.openxmlformats-package.relationships+xml"/>
  <Override PartName="/ppt/slideLayouts/_rels/slideLayout75.xml.rels" ContentType="application/vnd.openxmlformats-package.relationships+xml"/>
  <Override PartName="/ppt/slideLayouts/_rels/slideLayout76.xml.rels" ContentType="application/vnd.openxmlformats-package.relationships+xml"/>
  <Override PartName="/ppt/slideLayouts/_rels/slideLayout77.xml.rels" ContentType="application/vnd.openxmlformats-package.relationships+xml"/>
  <Override PartName="/ppt/slideLayouts/_rels/slideLayout78.xml.rels" ContentType="application/vnd.openxmlformats-package.relationships+xml"/>
  <Override PartName="/ppt/slideLayouts/_rels/slideLayout79.xml.rels" ContentType="application/vnd.openxmlformats-package.relationships+xml"/>
  <Override PartName="/ppt/slideLayouts/_rels/slideLayout80.xml.rels" ContentType="application/vnd.openxmlformats-package.relationships+xml"/>
  <Override PartName="/ppt/slideLayouts/_rels/slideLayout81.xml.rels" ContentType="application/vnd.openxmlformats-package.relationships+xml"/>
  <Override PartName="/ppt/slideLayouts/_rels/slideLayout82.xml.rels" ContentType="application/vnd.openxmlformats-package.relationships+xml"/>
  <Override PartName="/ppt/slideLayouts/_rels/slideLayout83.xml.rels" ContentType="application/vnd.openxmlformats-package.relationships+xml"/>
  <Override PartName="/ppt/slideLayouts/_rels/slideLayout84.xml.rels" ContentType="application/vnd.openxmlformats-package.relationships+xml"/>
  <Override PartName="/ppt/slideLayouts/_rels/slideLayout85.xml.rels" ContentType="application/vnd.openxmlformats-package.relationships+xml"/>
  <Override PartName="/ppt/slideLayouts/_rels/slideLayout86.xml.rels" ContentType="application/vnd.openxmlformats-package.relationships+xml"/>
  <Override PartName="/ppt/slideLayouts/_rels/slideLayout87.xml.rels" ContentType="application/vnd.openxmlformats-package.relationships+xml"/>
  <Override PartName="/ppt/slideLayouts/_rels/slideLayout88.xml.rels" ContentType="application/vnd.openxmlformats-package.relationships+xml"/>
  <Override PartName="/ppt/slideLayouts/_rels/slideLayout89.xml.rels" ContentType="application/vnd.openxmlformats-package.relationships+xml"/>
  <Override PartName="/ppt/slideLayouts/_rels/slideLayout90.xml.rels" ContentType="application/vnd.openxmlformats-package.relationships+xml"/>
  <Override PartName="/ppt/slideLayouts/_rels/slideLayout91.xml.rels" ContentType="application/vnd.openxmlformats-package.relationships+xml"/>
  <Override PartName="/ppt/slideLayouts/_rels/slideLayout92.xml.rels" ContentType="application/vnd.openxmlformats-package.relationships+xml"/>
  <Override PartName="/ppt/slideLayouts/_rels/slideLayout93.xml.rels" ContentType="application/vnd.openxmlformats-package.relationships+xml"/>
  <Override PartName="/ppt/slideLayouts/_rels/slideLayout94.xml.rels" ContentType="application/vnd.openxmlformats-package.relationships+xml"/>
  <Override PartName="/ppt/slideLayouts/_rels/slideLayout95.xml.rels" ContentType="application/vnd.openxmlformats-package.relationships+xml"/>
  <Override PartName="/ppt/slideLayouts/_rels/slideLayout96.xml.rels" ContentType="application/vnd.openxmlformats-package.relationships+xml"/>
  <Override PartName="/ppt/slideLayouts/_rels/slideLayout97.xml.rels" ContentType="application/vnd.openxmlformats-package.relationships+xml"/>
  <Override PartName="/ppt/slideLayouts/_rels/slideLayout98.xml.rels" ContentType="application/vnd.openxmlformats-package.relationships+xml"/>
  <Override PartName="/ppt/slideLayouts/_rels/slideLayout99.xml.rels" ContentType="application/vnd.openxmlformats-package.relationships+xml"/>
  <Override PartName="/ppt/slideLayouts/_rels/slideLayout100.xml.rels" ContentType="application/vnd.openxmlformats-package.relationships+xml"/>
  <Override PartName="/ppt/slideLayouts/_rels/slideLayout101.xml.rels" ContentType="application/vnd.openxmlformats-package.relationships+xml"/>
  <Override PartName="/ppt/slideLayouts/_rels/slideLayout102.xml.rels" ContentType="application/vnd.openxmlformats-package.relationships+xml"/>
  <Override PartName="/ppt/slideLayouts/_rels/slideLayout103.xml.rels" ContentType="application/vnd.openxmlformats-package.relationships+xml"/>
  <Override PartName="/ppt/slideLayouts/_rels/slideLayout104.xml.rels" ContentType="application/vnd.openxmlformats-package.relationships+xml"/>
  <Override PartName="/ppt/slideLayouts/_rels/slideLayout105.xml.rels" ContentType="application/vnd.openxmlformats-package.relationships+xml"/>
  <Override PartName="/ppt/slideLayouts/_rels/slideLayout106.xml.rels" ContentType="application/vnd.openxmlformats-package.relationships+xml"/>
  <Override PartName="/ppt/slideLayouts/_rels/slideLayout107.xml.rels" ContentType="application/vnd.openxmlformats-package.relationships+xml"/>
  <Override PartName="/ppt/slideLayouts/_rels/slideLayout110.xml.rels" ContentType="application/vnd.openxmlformats-package.relationships+xml"/>
  <Override PartName="/ppt/slideLayouts/_rels/slideLayout111.xml.rels" ContentType="application/vnd.openxmlformats-package.relationships+xml"/>
  <Override PartName="/ppt/slideLayouts/_rels/slideLayout112.xml.rels" ContentType="application/vnd.openxmlformats-package.relationships+xml"/>
  <Override PartName="/ppt/slideLayouts/_rels/slideLayout113.xml.rels" ContentType="application/vnd.openxmlformats-package.relationships+xml"/>
  <Override PartName="/ppt/slideLayouts/_rels/slideLayout114.xml.rels" ContentType="application/vnd.openxmlformats-package.relationships+xml"/>
  <Override PartName="/ppt/slideLayouts/_rels/slideLayout115.xml.rels" ContentType="application/vnd.openxmlformats-package.relationships+xml"/>
  <Override PartName="/ppt/slideLayouts/_rels/slideLayout116.xml.rels" ContentType="application/vnd.openxmlformats-package.relationships+xml"/>
  <Override PartName="/ppt/slideLayouts/_rels/slideLayout117.xml.rels" ContentType="application/vnd.openxmlformats-package.relationships+xml"/>
  <Override PartName="/ppt/slideLayouts/_rels/slideLayout120.xml.rels" ContentType="application/vnd.openxmlformats-package.relationships+xml"/>
  <Override PartName="/ppt/slideLayouts/_rels/slideLayout121.xml.rels" ContentType="application/vnd.openxmlformats-package.relationships+xml"/>
  <Override PartName="/ppt/slideLayouts/_rels/slideLayout122.xml.rels" ContentType="application/vnd.openxmlformats-package.relationships+xml"/>
  <Override PartName="/ppt/slideLayouts/_rels/slideLayout123.xml.rels" ContentType="application/vnd.openxmlformats-package.relationships+xml"/>
  <Override PartName="/ppt/slideLayouts/_rels/slideLayout124.xml.rels" ContentType="application/vnd.openxmlformats-package.relationships+xml"/>
  <Override PartName="/ppt/slideLayouts/_rels/slideLayout125.xml.rels" ContentType="application/vnd.openxmlformats-package.relationships+xml"/>
  <Override PartName="/ppt/slideLayouts/_rels/slideLayout126.xml.rels" ContentType="application/vnd.openxmlformats-package.relationships+xml"/>
  <Override PartName="/ppt/slideLayouts/_rels/slideLayout127.xml.rels" ContentType="application/vnd.openxmlformats-package.relationships+xml"/>
  <Override PartName="/ppt/slideLayouts/_rels/slideLayout130.xml.rels" ContentType="application/vnd.openxmlformats-package.relationships+xml"/>
  <Override PartName="/ppt/slideLayouts/_rels/slideLayout131.xml.rels" ContentType="application/vnd.openxmlformats-package.relationships+xml"/>
  <Override PartName="/ppt/slideLayouts/_rels/slideLayout132.xml.rels" ContentType="application/vnd.openxmlformats-package.relationships+xml"/>
  <Override PartName="/ppt/slideLayouts/_rels/slideLayout133.xml.rels" ContentType="application/vnd.openxmlformats-package.relationships+xml"/>
  <Override PartName="/ppt/slideLayouts/_rels/slideLayout134.xml.rels" ContentType="application/vnd.openxmlformats-package.relationships+xml"/>
  <Override PartName="/ppt/slideLayouts/_rels/slideLayout135.xml.rels" ContentType="application/vnd.openxmlformats-package.relationships+xml"/>
  <Override PartName="/ppt/slideLayouts/_rels/slideLayout136.xml.rels" ContentType="application/vnd.openxmlformats-package.relationships+xml"/>
  <Override PartName="/ppt/slideLayouts/_rels/slideLayout140.xml.rels" ContentType="application/vnd.openxmlformats-package.relationships+xml"/>
  <Override PartName="/ppt/slideLayouts/_rels/slideLayout141.xml.rels" ContentType="application/vnd.openxmlformats-package.relationships+xml"/>
  <Override PartName="/ppt/slideLayouts/_rels/slideLayout142.xml.rels" ContentType="application/vnd.openxmlformats-package.relationships+xml"/>
  <Override PartName="/ppt/slideLayouts/_rels/slideLayout143.xml.rels" ContentType="application/vnd.openxmlformats-package.relationships+xml"/>
  <Override PartName="/ppt/slideLayouts/_rels/slideLayout144.xml.rels" ContentType="application/vnd.openxmlformats-package.relationships+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s/slide1.xml" ContentType="application/vnd.openxmlformats-officedocument.presentationml.slide+xml"/>
  <Override PartName="/ppt/slides/slide26.xml" ContentType="application/vnd.openxmlformats-officedocument.presentationml.slide+xml"/>
  <Override PartName="/ppt/slides/slide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21.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22.xml" ContentType="application/vnd.openxmlformats-officedocument.presentationml.slide+xml"/>
  <Override PartName="/ppt/slides/slide6.xml" ContentType="application/vnd.openxmlformats-officedocument.presentationml.slide+xml"/>
  <Override PartName="/ppt/slides/slide23.xml" ContentType="application/vnd.openxmlformats-officedocument.presentationml.slide+xml"/>
  <Override PartName="/ppt/slides/slide7.xml" ContentType="application/vnd.openxmlformats-officedocument.presentationml.slide+xml"/>
  <Override PartName="/ppt/slides/slide24.xml" ContentType="application/vnd.openxmlformats-officedocument.presentationml.slide+xml"/>
  <Override PartName="/ppt/slides/slide8.xml" ContentType="application/vnd.openxmlformats-officedocument.presentationml.slide+xml"/>
  <Override PartName="/ppt/slides/slide25.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_rels/slide26.xml.rels" ContentType="application/vnd.openxmlformats-package.relationships+xml"/>
  <Override PartName="/ppt/slides/_rels/slide9.xml.rels" ContentType="application/vnd.openxmlformats-package.relationships+xml"/>
  <Override PartName="/ppt/slides/_rels/slide35.xml.rels" ContentType="application/vnd.openxmlformats-package.relationships+xml"/>
  <Override PartName="/ppt/slides/_rels/slide1.xml.rels" ContentType="application/vnd.openxmlformats-package.relationships+xml"/>
  <Override PartName="/ppt/slides/_rels/slide22.xml.rels" ContentType="application/vnd.openxmlformats-package.relationships+xml"/>
  <Override PartName="/ppt/slides/_rels/slide36.xml.rels" ContentType="application/vnd.openxmlformats-package.relationships+xml"/>
  <Override PartName="/ppt/slides/_rels/slide2.xml.rels" ContentType="application/vnd.openxmlformats-package.relationships+xml"/>
  <Override PartName="/ppt/slides/_rels/slide20.xml.rels" ContentType="application/vnd.openxmlformats-package.relationships+xml"/>
  <Override PartName="/ppt/slides/_rels/slide3.xml.rels" ContentType="application/vnd.openxmlformats-package.relationships+xml"/>
  <Override PartName="/ppt/slides/_rels/slide37.xml.rels" ContentType="application/vnd.openxmlformats-package.relationships+xml"/>
  <Override PartName="/ppt/slides/_rels/slide21.xml.rels" ContentType="application/vnd.openxmlformats-package.relationships+xml"/>
  <Override PartName="/ppt/slides/_rels/slide4.xml.rels" ContentType="application/vnd.openxmlformats-package.relationships+xml"/>
  <Override PartName="/ppt/slides/_rels/slide38.xml.rels" ContentType="application/vnd.openxmlformats-package.relationships+xml"/>
  <Override PartName="/ppt/slides/_rels/slide5.xml.rels" ContentType="application/vnd.openxmlformats-package.relationships+xml"/>
  <Override PartName="/ppt/slides/_rels/slide39.xml.rels" ContentType="application/vnd.openxmlformats-package.relationships+xml"/>
  <Override PartName="/ppt/slides/_rels/slide23.xml.rels" ContentType="application/vnd.openxmlformats-package.relationships+xml"/>
  <Override PartName="/ppt/slides/_rels/slide6.xml.rels" ContentType="application/vnd.openxmlformats-package.relationships+xml"/>
  <Override PartName="/ppt/slides/_rels/slide24.xml.rels" ContentType="application/vnd.openxmlformats-package.relationships+xml"/>
  <Override PartName="/ppt/slides/_rels/slide7.xml.rels" ContentType="application/vnd.openxmlformats-package.relationships+xml"/>
  <Override PartName="/ppt/slides/_rels/slide25.xml.rels" ContentType="application/vnd.openxmlformats-package.relationships+xml"/>
  <Override PartName="/ppt/slides/_rels/slide8.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17.xml.rels" ContentType="application/vnd.openxmlformats-package.relationships+xml"/>
  <Override PartName="/ppt/slides/_rels/slide18.xml.rels" ContentType="application/vnd.openxmlformats-package.relationships+xml"/>
  <Override PartName="/ppt/slides/_rels/slide19.xml.rels" ContentType="application/vnd.openxmlformats-package.relationships+xml"/>
  <Override PartName="/ppt/slides/_rels/slide27.xml.rels" ContentType="application/vnd.openxmlformats-package.relationships+xml"/>
  <Override PartName="/ppt/slides/_rels/slide28.xml.rels" ContentType="application/vnd.openxmlformats-package.relationships+xml"/>
  <Override PartName="/ppt/slides/_rels/slide29.xml.rels" ContentType="application/vnd.openxmlformats-package.relationships+xml"/>
  <Override PartName="/ppt/slides/_rels/slide30.xml.rels" ContentType="application/vnd.openxmlformats-package.relationships+xml"/>
  <Override PartName="/ppt/slides/_rels/slide31.xml.rels" ContentType="application/vnd.openxmlformats-package.relationships+xml"/>
  <Override PartName="/ppt/slides/_rels/slide32.xml.rels" ContentType="application/vnd.openxmlformats-package.relationships+xml"/>
  <Override PartName="/ppt/slides/_rels/slide33.xml.rels" ContentType="application/vnd.openxmlformats-package.relationships+xml"/>
  <Override PartName="/ppt/slides/_rels/slide34.xml.rels" ContentType="application/vnd.openxmlformats-package.relationships+xml"/>
  <Override PartName="/ppt/slides/_rels/slide40.xml.rels" ContentType="application/vnd.openxmlformats-package.relationships+xml"/>
  <Override PartName="/ppt/slides/_rels/slide41.xml.rels" ContentType="application/vnd.openxmlformats-package.relationships+xml"/>
  <Override PartName="/ppt/slides/_rels/slide42.xml.rels" ContentType="application/vnd.openxmlformats-package.relationships+xml"/>
  <Override PartName="/ppt/slides/_rels/slide43.xml.rels" ContentType="application/vnd.openxmlformats-package.relationships+xml"/>
  <Override PartName="/ppt/slides/_rels/slide44.xml.rels" ContentType="application/vnd.openxmlformats-package.relationships+xml"/>
  <Override PartName="/ppt/slides/_rels/slide45.xml.rels" ContentType="application/vnd.openxmlformats-package.relationships+xml"/>
  <Override PartName="/ppt/_rels/presentation.xml.rels" ContentType="application/vnd.openxmlformats-package.relationshi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customXml" Target="../customXml/item1.xml"/><Relationship Id="rId5" Type="http://schemas.openxmlformats.org/officeDocument/2006/relationships/customXml" Target="../customXml/item2.xml"/><Relationship Id="rId6" Type="http://schemas.openxmlformats.org/officeDocument/2006/relationships/customXml" Target="../customXml/item3.xml"/><Relationship Id="rId7"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 id="2147483687" r:id="rId5"/>
    <p:sldMasterId id="2147483700" r:id="rId6"/>
    <p:sldMasterId id="2147483713" r:id="rId7"/>
    <p:sldMasterId id="2147483726" r:id="rId8"/>
    <p:sldMasterId id="2147483739" r:id="rId9"/>
    <p:sldMasterId id="2147483752" r:id="rId10"/>
    <p:sldMasterId id="2147483765" r:id="rId11"/>
    <p:sldMasterId id="2147483778" r:id="rId12"/>
    <p:sldMasterId id="2147483791" r:id="rId13"/>
  </p:sldMasterIdLst>
  <p:notesMasterIdLst>
    <p:notesMasterId r:id="rId14"/>
  </p:notesMasterIdLst>
  <p:sldIdLst>
    <p:sldId id="256" r:id="rId15"/>
    <p:sldId id="257" r:id="rId16"/>
    <p:sldId id="258" r:id="rId17"/>
    <p:sldId id="259" r:id="rId18"/>
    <p:sldId id="260" r:id="rId19"/>
    <p:sldId id="261" r:id="rId20"/>
    <p:sldId id="262" r:id="rId21"/>
    <p:sldId id="263" r:id="rId22"/>
    <p:sldId id="264" r:id="rId23"/>
    <p:sldId id="265" r:id="rId24"/>
    <p:sldId id="266" r:id="rId25"/>
    <p:sldId id="267" r:id="rId26"/>
    <p:sldId id="268" r:id="rId27"/>
    <p:sldId id="269" r:id="rId28"/>
    <p:sldId id="270" r:id="rId29"/>
    <p:sldId id="271" r:id="rId30"/>
    <p:sldId id="272" r:id="rId31"/>
    <p:sldId id="273" r:id="rId32"/>
    <p:sldId id="274" r:id="rId33"/>
    <p:sldId id="275" r:id="rId34"/>
    <p:sldId id="276" r:id="rId35"/>
    <p:sldId id="277" r:id="rId36"/>
    <p:sldId id="278" r:id="rId37"/>
    <p:sldId id="279" r:id="rId38"/>
    <p:sldId id="280" r:id="rId39"/>
    <p:sldId id="281" r:id="rId40"/>
    <p:sldId id="282" r:id="rId41"/>
    <p:sldId id="283" r:id="rId42"/>
    <p:sldId id="284" r:id="rId43"/>
    <p:sldId id="285" r:id="rId44"/>
    <p:sldId id="286" r:id="rId45"/>
    <p:sldId id="287" r:id="rId46"/>
    <p:sldId id="288" r:id="rId47"/>
    <p:sldId id="289" r:id="rId48"/>
    <p:sldId id="290" r:id="rId49"/>
    <p:sldId id="291" r:id="rId50"/>
    <p:sldId id="292" r:id="rId51"/>
    <p:sldId id="293" r:id="rId52"/>
    <p:sldId id="294" r:id="rId53"/>
    <p:sldId id="295" r:id="rId54"/>
    <p:sldId id="296" r:id="rId55"/>
    <p:sldId id="297" r:id="rId56"/>
    <p:sldId id="298" r:id="rId57"/>
    <p:sldId id="299" r:id="rId58"/>
    <p:sldId id="300" r:id="rId59"/>
  </p:sldIdLst>
  <p:sldSz cx="9144000" cy="5143500"/>
  <p:notesSz cx="6858000" cy="91440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Master" Target="slideMasters/slideMaster5.xml"/><Relationship Id="rId7" Type="http://schemas.openxmlformats.org/officeDocument/2006/relationships/slideMaster" Target="slideMasters/slideMaster6.xml"/><Relationship Id="rId8" Type="http://schemas.openxmlformats.org/officeDocument/2006/relationships/slideMaster" Target="slideMasters/slideMaster7.xml"/><Relationship Id="rId9" Type="http://schemas.openxmlformats.org/officeDocument/2006/relationships/slideMaster" Target="slideMasters/slideMaster8.xml"/><Relationship Id="rId10" Type="http://schemas.openxmlformats.org/officeDocument/2006/relationships/slideMaster" Target="slideMasters/slideMaster9.xml"/><Relationship Id="rId11" Type="http://schemas.openxmlformats.org/officeDocument/2006/relationships/slideMaster" Target="slideMasters/slideMaster10.xml"/><Relationship Id="rId12" Type="http://schemas.openxmlformats.org/officeDocument/2006/relationships/slideMaster" Target="slideMasters/slideMaster11.xml"/><Relationship Id="rId13" Type="http://schemas.openxmlformats.org/officeDocument/2006/relationships/slideMaster" Target="slideMasters/slideMaster12.xml"/><Relationship Id="rId14" Type="http://schemas.openxmlformats.org/officeDocument/2006/relationships/notesMaster" Target="notesMasters/notesMaster1.xml"/><Relationship Id="rId15" Type="http://schemas.openxmlformats.org/officeDocument/2006/relationships/slide" Target="slides/slide1.xml"/><Relationship Id="rId16" Type="http://schemas.openxmlformats.org/officeDocument/2006/relationships/slide" Target="slides/slide2.xml"/><Relationship Id="rId17" Type="http://schemas.openxmlformats.org/officeDocument/2006/relationships/slide" Target="slides/slide3.xml"/><Relationship Id="rId18" Type="http://schemas.openxmlformats.org/officeDocument/2006/relationships/slide" Target="slides/slide4.xml"/><Relationship Id="rId19" Type="http://schemas.openxmlformats.org/officeDocument/2006/relationships/slide" Target="slides/slide5.xml"/><Relationship Id="rId20" Type="http://schemas.openxmlformats.org/officeDocument/2006/relationships/slide" Target="slides/slide6.xml"/><Relationship Id="rId21" Type="http://schemas.openxmlformats.org/officeDocument/2006/relationships/slide" Target="slides/slide7.xml"/><Relationship Id="rId22" Type="http://schemas.openxmlformats.org/officeDocument/2006/relationships/slide" Target="slides/slide8.xml"/><Relationship Id="rId23" Type="http://schemas.openxmlformats.org/officeDocument/2006/relationships/slide" Target="slides/slide9.xml"/><Relationship Id="rId24" Type="http://schemas.openxmlformats.org/officeDocument/2006/relationships/slide" Target="slides/slide10.xml"/><Relationship Id="rId25" Type="http://schemas.openxmlformats.org/officeDocument/2006/relationships/slide" Target="slides/slide11.xml"/><Relationship Id="rId26" Type="http://schemas.openxmlformats.org/officeDocument/2006/relationships/slide" Target="slides/slide12.xml"/><Relationship Id="rId27" Type="http://schemas.openxmlformats.org/officeDocument/2006/relationships/slide" Target="slides/slide13.xml"/><Relationship Id="rId28" Type="http://schemas.openxmlformats.org/officeDocument/2006/relationships/slide" Target="slides/slide14.xml"/><Relationship Id="rId29" Type="http://schemas.openxmlformats.org/officeDocument/2006/relationships/slide" Target="slides/slide15.xml"/><Relationship Id="rId30" Type="http://schemas.openxmlformats.org/officeDocument/2006/relationships/slide" Target="slides/slide16.xml"/><Relationship Id="rId31" Type="http://schemas.openxmlformats.org/officeDocument/2006/relationships/slide" Target="slides/slide17.xml"/><Relationship Id="rId32" Type="http://schemas.openxmlformats.org/officeDocument/2006/relationships/slide" Target="slides/slide18.xml"/><Relationship Id="rId33" Type="http://schemas.openxmlformats.org/officeDocument/2006/relationships/slide" Target="slides/slide19.xml"/><Relationship Id="rId34" Type="http://schemas.openxmlformats.org/officeDocument/2006/relationships/slide" Target="slides/slide20.xml"/><Relationship Id="rId35" Type="http://schemas.openxmlformats.org/officeDocument/2006/relationships/slide" Target="slides/slide21.xml"/><Relationship Id="rId36" Type="http://schemas.openxmlformats.org/officeDocument/2006/relationships/slide" Target="slides/slide22.xml"/><Relationship Id="rId37" Type="http://schemas.openxmlformats.org/officeDocument/2006/relationships/slide" Target="slides/slide23.xml"/><Relationship Id="rId38" Type="http://schemas.openxmlformats.org/officeDocument/2006/relationships/slide" Target="slides/slide24.xml"/><Relationship Id="rId39" Type="http://schemas.openxmlformats.org/officeDocument/2006/relationships/slide" Target="slides/slide25.xml"/><Relationship Id="rId40" Type="http://schemas.openxmlformats.org/officeDocument/2006/relationships/slide" Target="slides/slide26.xml"/><Relationship Id="rId41" Type="http://schemas.openxmlformats.org/officeDocument/2006/relationships/slide" Target="slides/slide27.xml"/><Relationship Id="rId42" Type="http://schemas.openxmlformats.org/officeDocument/2006/relationships/slide" Target="slides/slide28.xml"/><Relationship Id="rId43" Type="http://schemas.openxmlformats.org/officeDocument/2006/relationships/slide" Target="slides/slide29.xml"/><Relationship Id="rId44" Type="http://schemas.openxmlformats.org/officeDocument/2006/relationships/slide" Target="slides/slide30.xml"/><Relationship Id="rId45" Type="http://schemas.openxmlformats.org/officeDocument/2006/relationships/slide" Target="slides/slide31.xml"/><Relationship Id="rId46" Type="http://schemas.openxmlformats.org/officeDocument/2006/relationships/slide" Target="slides/slide32.xml"/><Relationship Id="rId47" Type="http://schemas.openxmlformats.org/officeDocument/2006/relationships/slide" Target="slides/slide33.xml"/><Relationship Id="rId48" Type="http://schemas.openxmlformats.org/officeDocument/2006/relationships/slide" Target="slides/slide34.xml"/><Relationship Id="rId49" Type="http://schemas.openxmlformats.org/officeDocument/2006/relationships/slide" Target="slides/slide35.xml"/><Relationship Id="rId50" Type="http://schemas.openxmlformats.org/officeDocument/2006/relationships/slide" Target="slides/slide36.xml"/><Relationship Id="rId51" Type="http://schemas.openxmlformats.org/officeDocument/2006/relationships/slide" Target="slides/slide37.xml"/><Relationship Id="rId52" Type="http://schemas.openxmlformats.org/officeDocument/2006/relationships/slide" Target="slides/slide38.xml"/><Relationship Id="rId53" Type="http://schemas.openxmlformats.org/officeDocument/2006/relationships/slide" Target="slides/slide39.xml"/><Relationship Id="rId54" Type="http://schemas.openxmlformats.org/officeDocument/2006/relationships/slide" Target="slides/slide40.xml"/><Relationship Id="rId55" Type="http://schemas.openxmlformats.org/officeDocument/2006/relationships/slide" Target="slides/slide41.xml"/><Relationship Id="rId56" Type="http://schemas.openxmlformats.org/officeDocument/2006/relationships/slide" Target="slides/slide42.xml"/><Relationship Id="rId57" Type="http://schemas.openxmlformats.org/officeDocument/2006/relationships/slide" Target="slides/slide43.xml"/><Relationship Id="rId58" Type="http://schemas.openxmlformats.org/officeDocument/2006/relationships/slide" Target="slides/slide44.xml"/><Relationship Id="rId59" Type="http://schemas.openxmlformats.org/officeDocument/2006/relationships/slide" Target="slides/slide45.xml"/>
</Relationships>
</file>

<file path=ppt/diagrams/_rels/data1.xml.rels><?xml version="1.0" encoding="UTF-8"?>
<Relationships xmlns="http://schemas.openxmlformats.org/package/2006/relationships"><Relationship Id="rId1" Type="http://schemas.openxmlformats.org/officeDocument/2006/relationships/image" Target="../media/OOXDiagramDataRels1_0.png"/><Relationship Id="rId2" Type="http://schemas.openxmlformats.org/officeDocument/2006/relationships/image" Target="../media/OOXDiagramDataRels1_1.svg"/><Relationship Id="rId3" Type="http://schemas.openxmlformats.org/officeDocument/2006/relationships/image" Target="../media/OOXDiagramDataRels1_2.png"/><Relationship Id="rId4" Type="http://schemas.openxmlformats.org/officeDocument/2006/relationships/image" Target="../media/OOXDiagramDataRels1_3.svg"/><Relationship Id="rId5" Type="http://schemas.openxmlformats.org/officeDocument/2006/relationships/image" Target="../media/OOXDiagramDataRels1_4.png"/><Relationship Id="rId6" Type="http://schemas.openxmlformats.org/officeDocument/2006/relationships/image" Target="../media/OOXDiagramDataRels1_5.svg"/><Relationship Id="rId7" Type="http://schemas.openxmlformats.org/officeDocument/2006/relationships/image" Target="../media/OOXDiagramDataRels1_6.png"/><Relationship Id="rId8" Type="http://schemas.openxmlformats.org/officeDocument/2006/relationships/image" Target="../media/OOXDiagramDataRels1_7.svg"/>
</Relationships>
</file>

<file path=ppt/diagrams/_rels/drawing1.xml.rels><?xml version="1.0" encoding="UTF-8"?>
<Relationships xmlns="http://schemas.openxmlformats.org/package/2006/relationships"><Relationship Id="rId1" Type="http://schemas.openxmlformats.org/officeDocument/2006/relationships/image" Target="../media/OOXDiagramDrawingRels1_0.png"/><Relationship Id="rId2" Type="http://schemas.openxmlformats.org/officeDocument/2006/relationships/image" Target="../media/OOXDiagramDrawingRels1_1.svg"/><Relationship Id="rId3" Type="http://schemas.openxmlformats.org/officeDocument/2006/relationships/image" Target="../media/OOXDiagramDrawingRels1_2.png"/><Relationship Id="rId4" Type="http://schemas.openxmlformats.org/officeDocument/2006/relationships/image" Target="../media/OOXDiagramDrawingRels1_3.svg"/><Relationship Id="rId5" Type="http://schemas.openxmlformats.org/officeDocument/2006/relationships/image" Target="../media/OOXDiagramDrawingRels1_4.png"/><Relationship Id="rId6" Type="http://schemas.openxmlformats.org/officeDocument/2006/relationships/image" Target="../media/OOXDiagramDrawingRels1_5.svg"/><Relationship Id="rId7" Type="http://schemas.openxmlformats.org/officeDocument/2006/relationships/image" Target="../media/OOXDiagramDrawingRels1_6.png"/><Relationship Id="rId8" Type="http://schemas.openxmlformats.org/officeDocument/2006/relationships/image" Target="../media/OOXDiagramDrawingRels1_7.svg"/>
</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538ADD62-5BD1-4EA2-9255-A822C85022B2}"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EC6893CB-ABFC-4F30-B5D8-836D978CC51E}">
      <dgm:prSet/>
      <dgm:spPr/>
      <dgm:t>
        <a:bodyPr/>
        <a:lstStyle/>
        <a:p>
          <a:r>
            <a:rPr lang="en-US"/>
            <a:t>Participate in all 12 sessions (live or on-demand) during the date range for the live series (January 18</a:t>
          </a:r>
          <a:r>
            <a:rPr lang="en-US" baseline="30000"/>
            <a:t>th</a:t>
          </a:r>
          <a:r>
            <a:rPr lang="en-US"/>
            <a:t> – March 17</a:t>
          </a:r>
          <a:r>
            <a:rPr lang="en-US" baseline="30000"/>
            <a:t>th</a:t>
          </a:r>
          <a:r>
            <a:rPr lang="en-US"/>
            <a:t>).</a:t>
          </a:r>
        </a:p>
      </dgm:t>
    </dgm:pt>
    <dgm:pt modelId="{28F24F4B-75EE-4C97-8429-8E1257C71A1B}" type="parTrans" cxnId="{B254F8A8-A068-4326-B3F8-20A3D82BBDA6}">
      <dgm:prSet/>
      <dgm:spPr/>
      <dgm:t>
        <a:bodyPr/>
        <a:lstStyle/>
        <a:p>
          <a:endParaRPr lang="en-US"/>
        </a:p>
      </dgm:t>
    </dgm:pt>
    <dgm:pt modelId="{E25811F7-50AA-4D9E-9032-832A41164885}" type="sibTrans" cxnId="{B254F8A8-A068-4326-B3F8-20A3D82BBDA6}">
      <dgm:prSet/>
      <dgm:spPr/>
      <dgm:t>
        <a:bodyPr/>
        <a:lstStyle/>
        <a:p>
          <a:endParaRPr lang="en-US"/>
        </a:p>
      </dgm:t>
    </dgm:pt>
    <dgm:pt modelId="{CB048D75-F719-48D3-BBAE-3344C1EB0D1F}">
      <dgm:prSet/>
      <dgm:spPr/>
      <dgm:t>
        <a:bodyPr/>
        <a:lstStyle/>
        <a:p>
          <a:r>
            <a:rPr lang="en-US"/>
            <a:t>Be an active member of CIN through engagement in the community.</a:t>
          </a:r>
        </a:p>
      </dgm:t>
    </dgm:pt>
    <dgm:pt modelId="{D8556A88-8153-490D-ADC7-F61A38DEB10B}" type="parTrans" cxnId="{49AFDE99-6549-41FF-A557-0A846F0B4C48}">
      <dgm:prSet/>
      <dgm:spPr/>
      <dgm:t>
        <a:bodyPr/>
        <a:lstStyle/>
        <a:p>
          <a:endParaRPr lang="en-US"/>
        </a:p>
      </dgm:t>
    </dgm:pt>
    <dgm:pt modelId="{60179D5D-7A0F-41EA-A1EF-E104A0064762}" type="sibTrans" cxnId="{49AFDE99-6549-41FF-A557-0A846F0B4C48}">
      <dgm:prSet/>
      <dgm:spPr/>
      <dgm:t>
        <a:bodyPr/>
        <a:lstStyle/>
        <a:p>
          <a:endParaRPr lang="en-US"/>
        </a:p>
      </dgm:t>
    </dgm:pt>
    <dgm:pt modelId="{EFF868EF-1CE5-4E71-8194-ACF84552629D}">
      <dgm:prSet/>
      <dgm:spPr/>
      <dgm:t>
        <a:bodyPr/>
        <a:lstStyle/>
        <a:p>
          <a:r>
            <a:rPr lang="en-US"/>
            <a:t>Be involved with a CompTIA training partner or an independent instructor teaching CompTIA certifications. </a:t>
          </a:r>
        </a:p>
      </dgm:t>
    </dgm:pt>
    <dgm:pt modelId="{2A11359D-41E8-41A2-BE19-6A6F1AC37E1B}" type="parTrans" cxnId="{7C4E6252-7070-4132-A7C1-6983A5FE2F09}">
      <dgm:prSet/>
      <dgm:spPr/>
      <dgm:t>
        <a:bodyPr/>
        <a:lstStyle/>
        <a:p>
          <a:endParaRPr lang="en-US"/>
        </a:p>
      </dgm:t>
    </dgm:pt>
    <dgm:pt modelId="{B44AFF10-9D3F-478B-AD1B-D401E6E955C5}" type="sibTrans" cxnId="{7C4E6252-7070-4132-A7C1-6983A5FE2F09}">
      <dgm:prSet/>
      <dgm:spPr/>
      <dgm:t>
        <a:bodyPr/>
        <a:lstStyle/>
        <a:p>
          <a:endParaRPr lang="en-US"/>
        </a:p>
      </dgm:t>
    </dgm:pt>
    <dgm:pt modelId="{A498E61C-7F2B-4E5E-A8FB-48299BDB2161}">
      <dgm:prSet/>
      <dgm:spPr/>
      <dgm:t>
        <a:bodyPr/>
        <a:lstStyle/>
        <a:p>
          <a:r>
            <a:rPr lang="en-US"/>
            <a:t>For questions or clarifications talk with your CompTIA Business Development Manager.</a:t>
          </a:r>
        </a:p>
      </dgm:t>
    </dgm:pt>
    <dgm:pt modelId="{88034172-2357-4D52-956C-B4C45C0FF1A8}" type="parTrans" cxnId="{D75E64A7-53E0-4FE6-AD13-84BC04A6F118}">
      <dgm:prSet/>
      <dgm:spPr/>
      <dgm:t>
        <a:bodyPr/>
        <a:lstStyle/>
        <a:p>
          <a:endParaRPr lang="en-US"/>
        </a:p>
      </dgm:t>
    </dgm:pt>
    <dgm:pt modelId="{BA1C398D-D1F6-4663-B5EB-B4C5E227A1D8}" type="sibTrans" cxnId="{D75E64A7-53E0-4FE6-AD13-84BC04A6F118}">
      <dgm:prSet/>
      <dgm:spPr/>
      <dgm:t>
        <a:bodyPr/>
        <a:lstStyle/>
        <a:p>
          <a:endParaRPr lang="en-US"/>
        </a:p>
      </dgm:t>
    </dgm:pt>
    <dgm:pt modelId="{D6C69A77-B30E-4547-849E-0E58E4FCE546}" type="pres">
      <dgm:prSet presAssocID="{538ADD62-5BD1-4EA2-9255-A822C85022B2}" presName="root" presStyleCnt="0">
        <dgm:presLayoutVars>
          <dgm:dir/>
          <dgm:resizeHandles val="exact"/>
        </dgm:presLayoutVars>
      </dgm:prSet>
      <dgm:spPr/>
    </dgm:pt>
    <dgm:pt modelId="{31571DA8-32A6-4210-AACD-74396EDF9059}" type="pres">
      <dgm:prSet presAssocID="{EC6893CB-ABFC-4F30-B5D8-836D978CC51E}" presName="compNode" presStyleCnt="0"/>
      <dgm:spPr/>
    </dgm:pt>
    <dgm:pt modelId="{9256AC6C-95E6-46E2-8A31-B48605629AAF}" type="pres">
      <dgm:prSet presAssocID="{EC6893CB-ABFC-4F30-B5D8-836D978CC51E}" presName="bgRect" presStyleLbl="bgShp" presStyleIdx="0" presStyleCnt="4"/>
      <dgm:spPr/>
    </dgm:pt>
    <dgm:pt modelId="{D57FA187-C9C1-4936-95E4-B6A1E0C30701}" type="pres">
      <dgm:prSet presAssocID="{EC6893CB-ABFC-4F30-B5D8-836D978CC51E}"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elevision"/>
        </a:ext>
      </dgm:extLst>
    </dgm:pt>
    <dgm:pt modelId="{0A7CEAA2-6748-49C4-A7CC-88EE699D910B}" type="pres">
      <dgm:prSet presAssocID="{EC6893CB-ABFC-4F30-B5D8-836D978CC51E}" presName="spaceRect" presStyleCnt="0"/>
      <dgm:spPr/>
    </dgm:pt>
    <dgm:pt modelId="{B718947C-C132-4256-AEE7-9B32849C4510}" type="pres">
      <dgm:prSet presAssocID="{EC6893CB-ABFC-4F30-B5D8-836D978CC51E}" presName="parTx" presStyleLbl="revTx" presStyleIdx="0" presStyleCnt="4">
        <dgm:presLayoutVars>
          <dgm:chMax val="0"/>
          <dgm:chPref val="0"/>
        </dgm:presLayoutVars>
      </dgm:prSet>
      <dgm:spPr/>
    </dgm:pt>
    <dgm:pt modelId="{44561D5D-41BD-4D75-9BCE-E04C8131CD8D}" type="pres">
      <dgm:prSet presAssocID="{E25811F7-50AA-4D9E-9032-832A41164885}" presName="sibTrans" presStyleCnt="0"/>
      <dgm:spPr/>
    </dgm:pt>
    <dgm:pt modelId="{F61E78CC-AA91-4195-A49F-A4551E293C72}" type="pres">
      <dgm:prSet presAssocID="{CB048D75-F719-48D3-BBAE-3344C1EB0D1F}" presName="compNode" presStyleCnt="0"/>
      <dgm:spPr/>
    </dgm:pt>
    <dgm:pt modelId="{456D64DD-6FC2-409E-9D54-CE843FEEA299}" type="pres">
      <dgm:prSet presAssocID="{CB048D75-F719-48D3-BBAE-3344C1EB0D1F}" presName="bgRect" presStyleLbl="bgShp" presStyleIdx="1" presStyleCnt="4"/>
      <dgm:spPr/>
    </dgm:pt>
    <dgm:pt modelId="{9A6D34F1-9881-4AB4-A354-8173040593BD}" type="pres">
      <dgm:prSet presAssocID="{CB048D75-F719-48D3-BBAE-3344C1EB0D1F}"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hare With Person"/>
        </a:ext>
      </dgm:extLst>
    </dgm:pt>
    <dgm:pt modelId="{2E50194B-36E1-4858-9662-61D2E3D3B831}" type="pres">
      <dgm:prSet presAssocID="{CB048D75-F719-48D3-BBAE-3344C1EB0D1F}" presName="spaceRect" presStyleCnt="0"/>
      <dgm:spPr/>
    </dgm:pt>
    <dgm:pt modelId="{AA6E77C4-7F39-444D-8642-71AF5EF71B49}" type="pres">
      <dgm:prSet presAssocID="{CB048D75-F719-48D3-BBAE-3344C1EB0D1F}" presName="parTx" presStyleLbl="revTx" presStyleIdx="1" presStyleCnt="4">
        <dgm:presLayoutVars>
          <dgm:chMax val="0"/>
          <dgm:chPref val="0"/>
        </dgm:presLayoutVars>
      </dgm:prSet>
      <dgm:spPr/>
    </dgm:pt>
    <dgm:pt modelId="{8FD950DD-09D0-42E3-90E2-E11A8C013B5D}" type="pres">
      <dgm:prSet presAssocID="{60179D5D-7A0F-41EA-A1EF-E104A0064762}" presName="sibTrans" presStyleCnt="0"/>
      <dgm:spPr/>
    </dgm:pt>
    <dgm:pt modelId="{948968F4-68E8-4FBD-9690-F3B349C55FE0}" type="pres">
      <dgm:prSet presAssocID="{EFF868EF-1CE5-4E71-8194-ACF84552629D}" presName="compNode" presStyleCnt="0"/>
      <dgm:spPr/>
    </dgm:pt>
    <dgm:pt modelId="{4CB476E7-EE60-475F-B677-0D1651394DED}" type="pres">
      <dgm:prSet presAssocID="{EFF868EF-1CE5-4E71-8194-ACF84552629D}" presName="bgRect" presStyleLbl="bgShp" presStyleIdx="2" presStyleCnt="4"/>
      <dgm:spPr/>
    </dgm:pt>
    <dgm:pt modelId="{EE7726B9-1EED-47B8-8273-9EE597E83F34}" type="pres">
      <dgm:prSet presAssocID="{EFF868EF-1CE5-4E71-8194-ACF84552629D}"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iploma Roll"/>
        </a:ext>
      </dgm:extLst>
    </dgm:pt>
    <dgm:pt modelId="{AD0A5719-D85C-4AFD-B4D9-A4DE4C19CA4D}" type="pres">
      <dgm:prSet presAssocID="{EFF868EF-1CE5-4E71-8194-ACF84552629D}" presName="spaceRect" presStyleCnt="0"/>
      <dgm:spPr/>
    </dgm:pt>
    <dgm:pt modelId="{48AC1532-FBF9-424C-AC55-0E606DDB0A7C}" type="pres">
      <dgm:prSet presAssocID="{EFF868EF-1CE5-4E71-8194-ACF84552629D}" presName="parTx" presStyleLbl="revTx" presStyleIdx="2" presStyleCnt="4">
        <dgm:presLayoutVars>
          <dgm:chMax val="0"/>
          <dgm:chPref val="0"/>
        </dgm:presLayoutVars>
      </dgm:prSet>
      <dgm:spPr/>
    </dgm:pt>
    <dgm:pt modelId="{42189ACA-9A2F-4DA7-9E94-5F641E22CCE3}" type="pres">
      <dgm:prSet presAssocID="{B44AFF10-9D3F-478B-AD1B-D401E6E955C5}" presName="sibTrans" presStyleCnt="0"/>
      <dgm:spPr/>
    </dgm:pt>
    <dgm:pt modelId="{99E2BE82-9D64-4557-AA03-582454DA7757}" type="pres">
      <dgm:prSet presAssocID="{A498E61C-7F2B-4E5E-A8FB-48299BDB2161}" presName="compNode" presStyleCnt="0"/>
      <dgm:spPr/>
    </dgm:pt>
    <dgm:pt modelId="{38A288C1-A5D2-4563-B6A2-3BFF92CE55C1}" type="pres">
      <dgm:prSet presAssocID="{A498E61C-7F2B-4E5E-A8FB-48299BDB2161}" presName="bgRect" presStyleLbl="bgShp" presStyleIdx="3" presStyleCnt="4"/>
      <dgm:spPr/>
    </dgm:pt>
    <dgm:pt modelId="{422D9DE6-936B-4FE3-AD36-30BC5235688A}" type="pres">
      <dgm:prSet presAssocID="{A498E61C-7F2B-4E5E-A8FB-48299BDB2161}"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oard Room"/>
        </a:ext>
      </dgm:extLst>
    </dgm:pt>
    <dgm:pt modelId="{C413CF3F-3B03-4786-B583-1D1F050EC4A2}" type="pres">
      <dgm:prSet presAssocID="{A498E61C-7F2B-4E5E-A8FB-48299BDB2161}" presName="spaceRect" presStyleCnt="0"/>
      <dgm:spPr/>
    </dgm:pt>
    <dgm:pt modelId="{B317C8D6-C947-49A7-B58D-D949886F1F79}" type="pres">
      <dgm:prSet presAssocID="{A498E61C-7F2B-4E5E-A8FB-48299BDB2161}" presName="parTx" presStyleLbl="revTx" presStyleIdx="3" presStyleCnt="4">
        <dgm:presLayoutVars>
          <dgm:chMax val="0"/>
          <dgm:chPref val="0"/>
        </dgm:presLayoutVars>
      </dgm:prSet>
      <dgm:spPr/>
    </dgm:pt>
  </dgm:ptLst>
  <dgm:cxnLst>
    <dgm:cxn modelId="{B3363407-0BAB-48EF-B2EA-1721FE9C2A7F}" type="presOf" srcId="{CB048D75-F719-48D3-BBAE-3344C1EB0D1F}" destId="{AA6E77C4-7F39-444D-8642-71AF5EF71B49}" srcOrd="0" destOrd="0" presId="urn:microsoft.com/office/officeart/2018/2/layout/IconVerticalSolidList"/>
    <dgm:cxn modelId="{528FF942-6CF8-4EE0-BBDC-8DB1666705D5}" type="presOf" srcId="{EC6893CB-ABFC-4F30-B5D8-836D978CC51E}" destId="{B718947C-C132-4256-AEE7-9B32849C4510}" srcOrd="0" destOrd="0" presId="urn:microsoft.com/office/officeart/2018/2/layout/IconVerticalSolidList"/>
    <dgm:cxn modelId="{1D7DE969-EBDD-407E-AC85-195D29E20708}" type="presOf" srcId="{EFF868EF-1CE5-4E71-8194-ACF84552629D}" destId="{48AC1532-FBF9-424C-AC55-0E606DDB0A7C}" srcOrd="0" destOrd="0" presId="urn:microsoft.com/office/officeart/2018/2/layout/IconVerticalSolidList"/>
    <dgm:cxn modelId="{7C4E6252-7070-4132-A7C1-6983A5FE2F09}" srcId="{538ADD62-5BD1-4EA2-9255-A822C85022B2}" destId="{EFF868EF-1CE5-4E71-8194-ACF84552629D}" srcOrd="2" destOrd="0" parTransId="{2A11359D-41E8-41A2-BE19-6A6F1AC37E1B}" sibTransId="{B44AFF10-9D3F-478B-AD1B-D401E6E955C5}"/>
    <dgm:cxn modelId="{FBBFCA92-F989-4CD8-96CD-5A11D184A9F8}" type="presOf" srcId="{A498E61C-7F2B-4E5E-A8FB-48299BDB2161}" destId="{B317C8D6-C947-49A7-B58D-D949886F1F79}" srcOrd="0" destOrd="0" presId="urn:microsoft.com/office/officeart/2018/2/layout/IconVerticalSolidList"/>
    <dgm:cxn modelId="{49AFDE99-6549-41FF-A557-0A846F0B4C48}" srcId="{538ADD62-5BD1-4EA2-9255-A822C85022B2}" destId="{CB048D75-F719-48D3-BBAE-3344C1EB0D1F}" srcOrd="1" destOrd="0" parTransId="{D8556A88-8153-490D-ADC7-F61A38DEB10B}" sibTransId="{60179D5D-7A0F-41EA-A1EF-E104A0064762}"/>
    <dgm:cxn modelId="{D75E64A7-53E0-4FE6-AD13-84BC04A6F118}" srcId="{538ADD62-5BD1-4EA2-9255-A822C85022B2}" destId="{A498E61C-7F2B-4E5E-A8FB-48299BDB2161}" srcOrd="3" destOrd="0" parTransId="{88034172-2357-4D52-956C-B4C45C0FF1A8}" sibTransId="{BA1C398D-D1F6-4663-B5EB-B4C5E227A1D8}"/>
    <dgm:cxn modelId="{B254F8A8-A068-4326-B3F8-20A3D82BBDA6}" srcId="{538ADD62-5BD1-4EA2-9255-A822C85022B2}" destId="{EC6893CB-ABFC-4F30-B5D8-836D978CC51E}" srcOrd="0" destOrd="0" parTransId="{28F24F4B-75EE-4C97-8429-8E1257C71A1B}" sibTransId="{E25811F7-50AA-4D9E-9032-832A41164885}"/>
    <dgm:cxn modelId="{C32E01BD-4D32-4FA9-A863-CE92C109675F}" type="presOf" srcId="{538ADD62-5BD1-4EA2-9255-A822C85022B2}" destId="{D6C69A77-B30E-4547-849E-0E58E4FCE546}" srcOrd="0" destOrd="0" presId="urn:microsoft.com/office/officeart/2018/2/layout/IconVerticalSolidList"/>
    <dgm:cxn modelId="{C1D52F70-A049-4A9A-A36B-7BDC04B8407F}" type="presParOf" srcId="{D6C69A77-B30E-4547-849E-0E58E4FCE546}" destId="{31571DA8-32A6-4210-AACD-74396EDF9059}" srcOrd="0" destOrd="0" presId="urn:microsoft.com/office/officeart/2018/2/layout/IconVerticalSolidList"/>
    <dgm:cxn modelId="{7717BA1F-77D5-4166-B859-C16E1BA79A79}" type="presParOf" srcId="{31571DA8-32A6-4210-AACD-74396EDF9059}" destId="{9256AC6C-95E6-46E2-8A31-B48605629AAF}" srcOrd="0" destOrd="0" presId="urn:microsoft.com/office/officeart/2018/2/layout/IconVerticalSolidList"/>
    <dgm:cxn modelId="{9BED8FFD-C137-4B39-9E57-ABF380F1AC87}" type="presParOf" srcId="{31571DA8-32A6-4210-AACD-74396EDF9059}" destId="{D57FA187-C9C1-4936-95E4-B6A1E0C30701}" srcOrd="1" destOrd="0" presId="urn:microsoft.com/office/officeart/2018/2/layout/IconVerticalSolidList"/>
    <dgm:cxn modelId="{CD4EC320-92FB-4715-8848-FECB5AD27BDA}" type="presParOf" srcId="{31571DA8-32A6-4210-AACD-74396EDF9059}" destId="{0A7CEAA2-6748-49C4-A7CC-88EE699D910B}" srcOrd="2" destOrd="0" presId="urn:microsoft.com/office/officeart/2018/2/layout/IconVerticalSolidList"/>
    <dgm:cxn modelId="{DD831885-6E9A-4A5B-A7A4-644C1116E2AD}" type="presParOf" srcId="{31571DA8-32A6-4210-AACD-74396EDF9059}" destId="{B718947C-C132-4256-AEE7-9B32849C4510}" srcOrd="3" destOrd="0" presId="urn:microsoft.com/office/officeart/2018/2/layout/IconVerticalSolidList"/>
    <dgm:cxn modelId="{58FABBEB-DF73-48A1-A5BA-FFDF0B7E32A4}" type="presParOf" srcId="{D6C69A77-B30E-4547-849E-0E58E4FCE546}" destId="{44561D5D-41BD-4D75-9BCE-E04C8131CD8D}" srcOrd="1" destOrd="0" presId="urn:microsoft.com/office/officeart/2018/2/layout/IconVerticalSolidList"/>
    <dgm:cxn modelId="{358441AD-9CA7-48B1-93D7-E224D1985BFD}" type="presParOf" srcId="{D6C69A77-B30E-4547-849E-0E58E4FCE546}" destId="{F61E78CC-AA91-4195-A49F-A4551E293C72}" srcOrd="2" destOrd="0" presId="urn:microsoft.com/office/officeart/2018/2/layout/IconVerticalSolidList"/>
    <dgm:cxn modelId="{C32023A0-9633-499A-8340-EFD2B0FA1841}" type="presParOf" srcId="{F61E78CC-AA91-4195-A49F-A4551E293C72}" destId="{456D64DD-6FC2-409E-9D54-CE843FEEA299}" srcOrd="0" destOrd="0" presId="urn:microsoft.com/office/officeart/2018/2/layout/IconVerticalSolidList"/>
    <dgm:cxn modelId="{BB9665CB-43DC-4BB5-A7ED-32F61C183E42}" type="presParOf" srcId="{F61E78CC-AA91-4195-A49F-A4551E293C72}" destId="{9A6D34F1-9881-4AB4-A354-8173040593BD}" srcOrd="1" destOrd="0" presId="urn:microsoft.com/office/officeart/2018/2/layout/IconVerticalSolidList"/>
    <dgm:cxn modelId="{DAD0962D-5162-498B-94F5-10A8F119127C}" type="presParOf" srcId="{F61E78CC-AA91-4195-A49F-A4551E293C72}" destId="{2E50194B-36E1-4858-9662-61D2E3D3B831}" srcOrd="2" destOrd="0" presId="urn:microsoft.com/office/officeart/2018/2/layout/IconVerticalSolidList"/>
    <dgm:cxn modelId="{70E4EB6F-99C5-4B79-A0FE-C62A0DC0E2B7}" type="presParOf" srcId="{F61E78CC-AA91-4195-A49F-A4551E293C72}" destId="{AA6E77C4-7F39-444D-8642-71AF5EF71B49}" srcOrd="3" destOrd="0" presId="urn:microsoft.com/office/officeart/2018/2/layout/IconVerticalSolidList"/>
    <dgm:cxn modelId="{1DB39AE7-C572-4F40-9E2B-13D47FD435F7}" type="presParOf" srcId="{D6C69A77-B30E-4547-849E-0E58E4FCE546}" destId="{8FD950DD-09D0-42E3-90E2-E11A8C013B5D}" srcOrd="3" destOrd="0" presId="urn:microsoft.com/office/officeart/2018/2/layout/IconVerticalSolidList"/>
    <dgm:cxn modelId="{F7DFE167-0E7C-4827-983E-A241C3D4BC6D}" type="presParOf" srcId="{D6C69A77-B30E-4547-849E-0E58E4FCE546}" destId="{948968F4-68E8-4FBD-9690-F3B349C55FE0}" srcOrd="4" destOrd="0" presId="urn:microsoft.com/office/officeart/2018/2/layout/IconVerticalSolidList"/>
    <dgm:cxn modelId="{CDEDFA46-9AA2-4EF9-86F3-213F89C4495D}" type="presParOf" srcId="{948968F4-68E8-4FBD-9690-F3B349C55FE0}" destId="{4CB476E7-EE60-475F-B677-0D1651394DED}" srcOrd="0" destOrd="0" presId="urn:microsoft.com/office/officeart/2018/2/layout/IconVerticalSolidList"/>
    <dgm:cxn modelId="{71CA3120-895A-457D-ACF0-59012D9E60E5}" type="presParOf" srcId="{948968F4-68E8-4FBD-9690-F3B349C55FE0}" destId="{EE7726B9-1EED-47B8-8273-9EE597E83F34}" srcOrd="1" destOrd="0" presId="urn:microsoft.com/office/officeart/2018/2/layout/IconVerticalSolidList"/>
    <dgm:cxn modelId="{48CFF971-4F53-489F-ACDB-EA7C6690E2E4}" type="presParOf" srcId="{948968F4-68E8-4FBD-9690-F3B349C55FE0}" destId="{AD0A5719-D85C-4AFD-B4D9-A4DE4C19CA4D}" srcOrd="2" destOrd="0" presId="urn:microsoft.com/office/officeart/2018/2/layout/IconVerticalSolidList"/>
    <dgm:cxn modelId="{30F5AC34-43ED-4580-B061-C997BA28550F}" type="presParOf" srcId="{948968F4-68E8-4FBD-9690-F3B349C55FE0}" destId="{48AC1532-FBF9-424C-AC55-0E606DDB0A7C}" srcOrd="3" destOrd="0" presId="urn:microsoft.com/office/officeart/2018/2/layout/IconVerticalSolidList"/>
    <dgm:cxn modelId="{D941BE12-B1D6-4938-AAB5-74CFE9F5F64B}" type="presParOf" srcId="{D6C69A77-B30E-4547-849E-0E58E4FCE546}" destId="{42189ACA-9A2F-4DA7-9E94-5F641E22CCE3}" srcOrd="5" destOrd="0" presId="urn:microsoft.com/office/officeart/2018/2/layout/IconVerticalSolidList"/>
    <dgm:cxn modelId="{6487C53B-C28C-4451-B3F9-FDB197EFB3B8}" type="presParOf" srcId="{D6C69A77-B30E-4547-849E-0E58E4FCE546}" destId="{99E2BE82-9D64-4557-AA03-582454DA7757}" srcOrd="6" destOrd="0" presId="urn:microsoft.com/office/officeart/2018/2/layout/IconVerticalSolidList"/>
    <dgm:cxn modelId="{0CE8E1DC-29F9-4CFA-804B-D3724F300D73}" type="presParOf" srcId="{99E2BE82-9D64-4557-AA03-582454DA7757}" destId="{38A288C1-A5D2-4563-B6A2-3BFF92CE55C1}" srcOrd="0" destOrd="0" presId="urn:microsoft.com/office/officeart/2018/2/layout/IconVerticalSolidList"/>
    <dgm:cxn modelId="{536972D1-FE06-4ABB-8D01-F5AEC5221B01}" type="presParOf" srcId="{99E2BE82-9D64-4557-AA03-582454DA7757}" destId="{422D9DE6-936B-4FE3-AD36-30BC5235688A}" srcOrd="1" destOrd="0" presId="urn:microsoft.com/office/officeart/2018/2/layout/IconVerticalSolidList"/>
    <dgm:cxn modelId="{097BDD09-BEF3-41D9-AE73-E01544D86507}" type="presParOf" srcId="{99E2BE82-9D64-4557-AA03-582454DA7757}" destId="{C413CF3F-3B03-4786-B583-1D1F050EC4A2}" srcOrd="2" destOrd="0" presId="urn:microsoft.com/office/officeart/2018/2/layout/IconVerticalSolidList"/>
    <dgm:cxn modelId="{5144FD62-E30B-459F-B882-0713875959B7}" type="presParOf" srcId="{99E2BE82-9D64-4557-AA03-582454DA7757}" destId="{B317C8D6-C947-49A7-B58D-D949886F1F79}"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56AC6C-95E6-46E2-8A31-B48605629AAF}">
      <dsp:nvSpPr>
        <dsp:cNvPr id="0" name=""/>
        <dsp:cNvSpPr/>
      </dsp:nvSpPr>
      <dsp:spPr>
        <a:xfrm>
          <a:off x="0" y="1991"/>
          <a:ext cx="4045021" cy="688840"/>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57FA187-C9C1-4936-95E4-B6A1E0C30701}">
      <dsp:nvSpPr>
        <dsp:cNvPr id="0" name=""/>
        <dsp:cNvSpPr/>
      </dsp:nvSpPr>
      <dsp:spPr>
        <a:xfrm>
          <a:off x="208374" y="156980"/>
          <a:ext cx="379232" cy="37886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718947C-C132-4256-AEE7-9B32849C4510}">
      <dsp:nvSpPr>
        <dsp:cNvPr id="0" name=""/>
        <dsp:cNvSpPr/>
      </dsp:nvSpPr>
      <dsp:spPr>
        <a:xfrm>
          <a:off x="795981" y="1991"/>
          <a:ext cx="3072151" cy="689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974" tIns="72974" rIns="72974" bIns="72974" numCol="1" spcCol="1270" anchor="ctr" anchorCtr="0">
          <a:noAutofit/>
        </a:bodyPr>
        <a:lstStyle/>
        <a:p>
          <a:pPr marL="0" lvl="0" indent="0" algn="l" defTabSz="622300">
            <a:lnSpc>
              <a:spcPct val="90000"/>
            </a:lnSpc>
            <a:spcBef>
              <a:spcPct val="0"/>
            </a:spcBef>
            <a:spcAft>
              <a:spcPct val="35000"/>
            </a:spcAft>
            <a:buNone/>
          </a:pPr>
          <a:r>
            <a:rPr lang="en-US" sz="1400" kern="1200"/>
            <a:t>Participate in all 12 sessions (live or on-demand) during the date range for the live series (January 18</a:t>
          </a:r>
          <a:r>
            <a:rPr lang="en-US" sz="1400" kern="1200" baseline="30000"/>
            <a:t>th</a:t>
          </a:r>
          <a:r>
            <a:rPr lang="en-US" sz="1400" kern="1200"/>
            <a:t> – March 17</a:t>
          </a:r>
          <a:r>
            <a:rPr lang="en-US" sz="1400" kern="1200" baseline="30000"/>
            <a:t>th</a:t>
          </a:r>
          <a:r>
            <a:rPr lang="en-US" sz="1400" kern="1200"/>
            <a:t>).</a:t>
          </a:r>
        </a:p>
      </dsp:txBody>
      <dsp:txXfrm>
        <a:off x="795981" y="1991"/>
        <a:ext cx="3072151" cy="689514"/>
      </dsp:txXfrm>
    </dsp:sp>
    <dsp:sp modelId="{456D64DD-6FC2-409E-9D54-CE843FEEA299}">
      <dsp:nvSpPr>
        <dsp:cNvPr id="0" name=""/>
        <dsp:cNvSpPr/>
      </dsp:nvSpPr>
      <dsp:spPr>
        <a:xfrm>
          <a:off x="0" y="858660"/>
          <a:ext cx="4045021" cy="688840"/>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A6D34F1-9881-4AB4-A354-8173040593BD}">
      <dsp:nvSpPr>
        <dsp:cNvPr id="0" name=""/>
        <dsp:cNvSpPr/>
      </dsp:nvSpPr>
      <dsp:spPr>
        <a:xfrm>
          <a:off x="208374" y="1013649"/>
          <a:ext cx="379232" cy="37886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A6E77C4-7F39-444D-8642-71AF5EF71B49}">
      <dsp:nvSpPr>
        <dsp:cNvPr id="0" name=""/>
        <dsp:cNvSpPr/>
      </dsp:nvSpPr>
      <dsp:spPr>
        <a:xfrm>
          <a:off x="795981" y="858660"/>
          <a:ext cx="3072151" cy="689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974" tIns="72974" rIns="72974" bIns="72974" numCol="1" spcCol="1270" anchor="ctr" anchorCtr="0">
          <a:noAutofit/>
        </a:bodyPr>
        <a:lstStyle/>
        <a:p>
          <a:pPr marL="0" lvl="0" indent="0" algn="l" defTabSz="622300">
            <a:lnSpc>
              <a:spcPct val="90000"/>
            </a:lnSpc>
            <a:spcBef>
              <a:spcPct val="0"/>
            </a:spcBef>
            <a:spcAft>
              <a:spcPct val="35000"/>
            </a:spcAft>
            <a:buNone/>
          </a:pPr>
          <a:r>
            <a:rPr lang="en-US" sz="1400" kern="1200"/>
            <a:t>Be an active member of CIN through engagement in the community.</a:t>
          </a:r>
        </a:p>
      </dsp:txBody>
      <dsp:txXfrm>
        <a:off x="795981" y="858660"/>
        <a:ext cx="3072151" cy="689514"/>
      </dsp:txXfrm>
    </dsp:sp>
    <dsp:sp modelId="{4CB476E7-EE60-475F-B677-0D1651394DED}">
      <dsp:nvSpPr>
        <dsp:cNvPr id="0" name=""/>
        <dsp:cNvSpPr/>
      </dsp:nvSpPr>
      <dsp:spPr>
        <a:xfrm>
          <a:off x="0" y="1715329"/>
          <a:ext cx="4045021" cy="688840"/>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E7726B9-1EED-47B8-8273-9EE597E83F34}">
      <dsp:nvSpPr>
        <dsp:cNvPr id="0" name=""/>
        <dsp:cNvSpPr/>
      </dsp:nvSpPr>
      <dsp:spPr>
        <a:xfrm>
          <a:off x="208374" y="1870318"/>
          <a:ext cx="379232" cy="37886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8AC1532-FBF9-424C-AC55-0E606DDB0A7C}">
      <dsp:nvSpPr>
        <dsp:cNvPr id="0" name=""/>
        <dsp:cNvSpPr/>
      </dsp:nvSpPr>
      <dsp:spPr>
        <a:xfrm>
          <a:off x="795981" y="1715329"/>
          <a:ext cx="3072151" cy="689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974" tIns="72974" rIns="72974" bIns="72974" numCol="1" spcCol="1270" anchor="ctr" anchorCtr="0">
          <a:noAutofit/>
        </a:bodyPr>
        <a:lstStyle/>
        <a:p>
          <a:pPr marL="0" lvl="0" indent="0" algn="l" defTabSz="622300">
            <a:lnSpc>
              <a:spcPct val="90000"/>
            </a:lnSpc>
            <a:spcBef>
              <a:spcPct val="0"/>
            </a:spcBef>
            <a:spcAft>
              <a:spcPct val="35000"/>
            </a:spcAft>
            <a:buNone/>
          </a:pPr>
          <a:r>
            <a:rPr lang="en-US" sz="1400" kern="1200"/>
            <a:t>Be involved with a CompTIA training partner or an independent instructor teaching CompTIA certifications. </a:t>
          </a:r>
        </a:p>
      </dsp:txBody>
      <dsp:txXfrm>
        <a:off x="795981" y="1715329"/>
        <a:ext cx="3072151" cy="689514"/>
      </dsp:txXfrm>
    </dsp:sp>
    <dsp:sp modelId="{38A288C1-A5D2-4563-B6A2-3BFF92CE55C1}">
      <dsp:nvSpPr>
        <dsp:cNvPr id="0" name=""/>
        <dsp:cNvSpPr/>
      </dsp:nvSpPr>
      <dsp:spPr>
        <a:xfrm>
          <a:off x="0" y="2571998"/>
          <a:ext cx="4045021" cy="688840"/>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22D9DE6-936B-4FE3-AD36-30BC5235688A}">
      <dsp:nvSpPr>
        <dsp:cNvPr id="0" name=""/>
        <dsp:cNvSpPr/>
      </dsp:nvSpPr>
      <dsp:spPr>
        <a:xfrm>
          <a:off x="208374" y="2726987"/>
          <a:ext cx="379232" cy="37886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317C8D6-C947-49A7-B58D-D949886F1F79}">
      <dsp:nvSpPr>
        <dsp:cNvPr id="0" name=""/>
        <dsp:cNvSpPr/>
      </dsp:nvSpPr>
      <dsp:spPr>
        <a:xfrm>
          <a:off x="795981" y="2571998"/>
          <a:ext cx="3072151" cy="689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974" tIns="72974" rIns="72974" bIns="72974" numCol="1" spcCol="1270" anchor="ctr" anchorCtr="0">
          <a:noAutofit/>
        </a:bodyPr>
        <a:lstStyle/>
        <a:p>
          <a:pPr marL="0" lvl="0" indent="0" algn="l" defTabSz="622300">
            <a:lnSpc>
              <a:spcPct val="90000"/>
            </a:lnSpc>
            <a:spcBef>
              <a:spcPct val="0"/>
            </a:spcBef>
            <a:spcAft>
              <a:spcPct val="35000"/>
            </a:spcAft>
            <a:buNone/>
          </a:pPr>
          <a:r>
            <a:rPr lang="en-US" sz="1400" kern="1200"/>
            <a:t>For questions or clarifications talk with your CompTIA Business Development Manager.</a:t>
          </a:r>
        </a:p>
      </dsp:txBody>
      <dsp:txXfrm>
        <a:off x="795981" y="2571998"/>
        <a:ext cx="3072151" cy="689514"/>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Relationships xmlns="http://schemas.openxmlformats.org/package/2006/relationships"><Relationship Id="rId1" Type="http://schemas.openxmlformats.org/officeDocument/2006/relationships/theme" Target="../theme/theme13.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95" name="PlaceHolder 1"/>
          <p:cNvSpPr>
            <a:spLocks noGrp="1"/>
          </p:cNvSpPr>
          <p:nvPr>
            <p:ph type="sldImg"/>
          </p:nvPr>
        </p:nvSpPr>
        <p:spPr>
          <a:xfrm>
            <a:off x="533520" y="764280"/>
            <a:ext cx="6704640" cy="3771360"/>
          </a:xfrm>
          <a:prstGeom prst="rect">
            <a:avLst/>
          </a:prstGeom>
        </p:spPr>
        <p:txBody>
          <a:bodyPr lIns="0" rIns="0" tIns="0" bIns="0" anchor="ctr">
            <a:noAutofit/>
          </a:bodyPr>
          <a:p>
            <a:pPr algn="ctr"/>
            <a:r>
              <a:rPr b="0" lang="en-US" sz="4400" spc="-1" strike="noStrike">
                <a:latin typeface="Arial"/>
              </a:rPr>
              <a:t>Click to move the slide</a:t>
            </a:r>
            <a:endParaRPr b="0" lang="en-US" sz="4400" spc="-1" strike="noStrike">
              <a:latin typeface="Arial"/>
            </a:endParaRPr>
          </a:p>
        </p:txBody>
      </p:sp>
      <p:sp>
        <p:nvSpPr>
          <p:cNvPr id="496" name="PlaceHolder 2"/>
          <p:cNvSpPr>
            <a:spLocks noGrp="1"/>
          </p:cNvSpPr>
          <p:nvPr>
            <p:ph type="body"/>
          </p:nvPr>
        </p:nvSpPr>
        <p:spPr>
          <a:xfrm>
            <a:off x="777240" y="4777560"/>
            <a:ext cx="6217560" cy="4525920"/>
          </a:xfrm>
          <a:prstGeom prst="rect">
            <a:avLst/>
          </a:prstGeom>
        </p:spPr>
        <p:txBody>
          <a:bodyPr lIns="0" rIns="0" tIns="0" bIns="0">
            <a:noAutofit/>
          </a:bodyPr>
          <a:p>
            <a:r>
              <a:rPr b="0" lang="en-US" sz="2000" spc="-1" strike="noStrike">
                <a:latin typeface="Arial"/>
              </a:rPr>
              <a:t>Click to edit the notes format</a:t>
            </a:r>
            <a:endParaRPr b="0" lang="en-US" sz="2000" spc="-1" strike="noStrike">
              <a:latin typeface="Arial"/>
            </a:endParaRPr>
          </a:p>
        </p:txBody>
      </p:sp>
      <p:sp>
        <p:nvSpPr>
          <p:cNvPr id="497" name="PlaceHolder 3"/>
          <p:cNvSpPr>
            <a:spLocks noGrp="1"/>
          </p:cNvSpPr>
          <p:nvPr>
            <p:ph type="hdr"/>
          </p:nvPr>
        </p:nvSpPr>
        <p:spPr>
          <a:xfrm>
            <a:off x="0" y="0"/>
            <a:ext cx="3372840" cy="502560"/>
          </a:xfrm>
          <a:prstGeom prst="rect">
            <a:avLst/>
          </a:prstGeom>
        </p:spPr>
        <p:txBody>
          <a:bodyPr lIns="0" rIns="0" tIns="0" bIns="0">
            <a:noAutofit/>
          </a:bodyPr>
          <a:p>
            <a:r>
              <a:rPr b="0" lang="en-US" sz="1400" spc="-1" strike="noStrike">
                <a:latin typeface="Times New Roman"/>
              </a:rPr>
              <a:t>&lt;header&gt;</a:t>
            </a:r>
            <a:endParaRPr b="0" lang="en-US" sz="1400" spc="-1" strike="noStrike">
              <a:latin typeface="Times New Roman"/>
            </a:endParaRPr>
          </a:p>
        </p:txBody>
      </p:sp>
      <p:sp>
        <p:nvSpPr>
          <p:cNvPr id="498" name="PlaceHolder 4"/>
          <p:cNvSpPr>
            <a:spLocks noGrp="1"/>
          </p:cNvSpPr>
          <p:nvPr>
            <p:ph type="dt"/>
          </p:nvPr>
        </p:nvSpPr>
        <p:spPr>
          <a:xfrm>
            <a:off x="4399200" y="0"/>
            <a:ext cx="3372840" cy="502560"/>
          </a:xfrm>
          <a:prstGeom prst="rect">
            <a:avLst/>
          </a:prstGeom>
        </p:spPr>
        <p:txBody>
          <a:bodyPr lIns="0" rIns="0" tIns="0" bIns="0">
            <a:noAutofit/>
          </a:bodyPr>
          <a:p>
            <a:pPr algn="r"/>
            <a:r>
              <a:rPr b="0" lang="en-US" sz="1400" spc="-1" strike="noStrike">
                <a:latin typeface="Times New Roman"/>
              </a:rPr>
              <a:t>&lt;date/time&gt;</a:t>
            </a:r>
            <a:endParaRPr b="0" lang="en-US" sz="1400" spc="-1" strike="noStrike">
              <a:latin typeface="Times New Roman"/>
            </a:endParaRPr>
          </a:p>
        </p:txBody>
      </p:sp>
      <p:sp>
        <p:nvSpPr>
          <p:cNvPr id="499" name="PlaceHolder 5"/>
          <p:cNvSpPr>
            <a:spLocks noGrp="1"/>
          </p:cNvSpPr>
          <p:nvPr>
            <p:ph type="ftr"/>
          </p:nvPr>
        </p:nvSpPr>
        <p:spPr>
          <a:xfrm>
            <a:off x="0" y="9555480"/>
            <a:ext cx="3372840" cy="502560"/>
          </a:xfrm>
          <a:prstGeom prst="rect">
            <a:avLst/>
          </a:prstGeom>
        </p:spPr>
        <p:txBody>
          <a:bodyPr lIns="0" rIns="0" tIns="0" bIns="0" anchor="b">
            <a:noAutofit/>
          </a:bodyPr>
          <a:p>
            <a:r>
              <a:rPr b="0" lang="en-US" sz="1400" spc="-1" strike="noStrike">
                <a:latin typeface="Times New Roman"/>
              </a:rPr>
              <a:t>&lt;footer&gt;</a:t>
            </a:r>
            <a:endParaRPr b="0" lang="en-US" sz="1400" spc="-1" strike="noStrike">
              <a:latin typeface="Times New Roman"/>
            </a:endParaRPr>
          </a:p>
        </p:txBody>
      </p:sp>
      <p:sp>
        <p:nvSpPr>
          <p:cNvPr id="500" name="PlaceHolder 6"/>
          <p:cNvSpPr>
            <a:spLocks noGrp="1"/>
          </p:cNvSpPr>
          <p:nvPr>
            <p:ph type="sldNum"/>
          </p:nvPr>
        </p:nvSpPr>
        <p:spPr>
          <a:xfrm>
            <a:off x="4399200" y="9555480"/>
            <a:ext cx="3372840" cy="502560"/>
          </a:xfrm>
          <a:prstGeom prst="rect">
            <a:avLst/>
          </a:prstGeom>
        </p:spPr>
        <p:txBody>
          <a:bodyPr lIns="0" rIns="0" tIns="0" bIns="0" anchor="b">
            <a:noAutofit/>
          </a:bodyPr>
          <a:p>
            <a:pPr algn="r"/>
            <a:fld id="{7094E497-2413-485B-BEAC-035E073BCF96}" type="slidenum">
              <a:rPr b="0" lang="en-US" sz="1400" spc="-1" strike="noStrike">
                <a:latin typeface="Times New Roman"/>
              </a:rPr>
              <a:t>&lt;number&gt;</a:t>
            </a:fld>
            <a:endParaRPr b="0" lang="en-US" sz="1400" spc="-1" strike="noStrike">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
</Relationships>
</file>

<file path=ppt/notesSlides/_rels/notesSlide12.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
</Relationships>
</file>

<file path=ppt/notesSlides/notesSlide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12" name="PlaceHolder 1"/>
          <p:cNvSpPr>
            <a:spLocks noGrp="1"/>
          </p:cNvSpPr>
          <p:nvPr>
            <p:ph type="sldImg"/>
          </p:nvPr>
        </p:nvSpPr>
        <p:spPr>
          <a:xfrm>
            <a:off x="380880" y="685800"/>
            <a:ext cx="6095160" cy="3428280"/>
          </a:xfrm>
          <a:prstGeom prst="rect">
            <a:avLst/>
          </a:prstGeom>
        </p:spPr>
      </p:sp>
      <p:sp>
        <p:nvSpPr>
          <p:cNvPr id="713" name="PlaceHolder 2"/>
          <p:cNvSpPr>
            <a:spLocks noGrp="1"/>
          </p:cNvSpPr>
          <p:nvPr>
            <p:ph type="body"/>
          </p:nvPr>
        </p:nvSpPr>
        <p:spPr>
          <a:xfrm>
            <a:off x="685800" y="4343400"/>
            <a:ext cx="5485680" cy="4114080"/>
          </a:xfrm>
          <a:prstGeom prst="rect">
            <a:avLst/>
          </a:prstGeom>
        </p:spPr>
        <p:txBody>
          <a:bodyPr lIns="0" rIns="0" tIns="0" bIns="0">
            <a:noAutofit/>
          </a:bodyPr>
          <a:p>
            <a:endParaRPr b="0" lang="en-US" sz="2000" spc="-1" strike="noStrike">
              <a:latin typeface="Arial"/>
            </a:endParaRPr>
          </a:p>
        </p:txBody>
      </p:sp>
      <p:sp>
        <p:nvSpPr>
          <p:cNvPr id="714" name="CustomShape 3"/>
          <p:cNvSpPr/>
          <p:nvPr/>
        </p:nvSpPr>
        <p:spPr>
          <a:xfrm>
            <a:off x="3884760" y="8685360"/>
            <a:ext cx="2971080" cy="456480"/>
          </a:xfrm>
          <a:prstGeom prst="rect">
            <a:avLst/>
          </a:prstGeom>
          <a:noFill/>
          <a:ln>
            <a:noFill/>
          </a:ln>
        </p:spPr>
        <p:style>
          <a:lnRef idx="0"/>
          <a:fillRef idx="0"/>
          <a:effectRef idx="0"/>
          <a:fontRef idx="minor"/>
        </p:style>
        <p:txBody>
          <a:bodyPr lIns="90000" rIns="90000" tIns="45000" bIns="45000" anchor="b">
            <a:noAutofit/>
          </a:bodyPr>
          <a:p>
            <a:pPr algn="r">
              <a:lnSpc>
                <a:spcPct val="100000"/>
              </a:lnSpc>
            </a:pPr>
            <a:fld id="{67B1306E-824A-4554-91D8-3F35E4802EC1}" type="slidenum">
              <a:rPr b="0" lang="en-US" sz="1200" spc="-1" strike="noStrike">
                <a:solidFill>
                  <a:srgbClr val="000000"/>
                </a:solidFill>
                <a:latin typeface="Calibri"/>
                <a:ea typeface="+mn-ea"/>
              </a:rPr>
              <a:t>&lt;number&gt;</a:t>
            </a:fld>
            <a:endParaRPr b="0" lang="en-US" sz="1200" spc="-1" strike="noStrike">
              <a:latin typeface="Arial"/>
            </a:endParaRPr>
          </a:p>
        </p:txBody>
      </p:sp>
    </p:spTree>
  </p:cSld>
</p:notes>
</file>

<file path=ppt/notesSlides/notesSlide1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15" name="PlaceHolder 1"/>
          <p:cNvSpPr>
            <a:spLocks noGrp="1"/>
          </p:cNvSpPr>
          <p:nvPr>
            <p:ph type="sldImg"/>
          </p:nvPr>
        </p:nvSpPr>
        <p:spPr>
          <a:xfrm>
            <a:off x="380880" y="685800"/>
            <a:ext cx="6095160" cy="3428280"/>
          </a:xfrm>
          <a:prstGeom prst="rect">
            <a:avLst/>
          </a:prstGeom>
        </p:spPr>
      </p:sp>
      <p:sp>
        <p:nvSpPr>
          <p:cNvPr id="716" name="PlaceHolder 2"/>
          <p:cNvSpPr>
            <a:spLocks noGrp="1"/>
          </p:cNvSpPr>
          <p:nvPr>
            <p:ph type="body"/>
          </p:nvPr>
        </p:nvSpPr>
        <p:spPr>
          <a:xfrm>
            <a:off x="685800" y="4343400"/>
            <a:ext cx="5485680" cy="4114080"/>
          </a:xfrm>
          <a:prstGeom prst="rect">
            <a:avLst/>
          </a:prstGeom>
        </p:spPr>
        <p:txBody>
          <a:bodyPr lIns="0" rIns="0" tIns="0" bIns="0">
            <a:noAutofit/>
          </a:bodyPr>
          <a:p>
            <a:endParaRPr b="0" lang="en-US" sz="2000" spc="-1" strike="noStrike">
              <a:latin typeface="Arial"/>
            </a:endParaRPr>
          </a:p>
        </p:txBody>
      </p:sp>
      <p:sp>
        <p:nvSpPr>
          <p:cNvPr id="717" name="CustomShape 3"/>
          <p:cNvSpPr/>
          <p:nvPr/>
        </p:nvSpPr>
        <p:spPr>
          <a:xfrm>
            <a:off x="3884760" y="8685360"/>
            <a:ext cx="2971080" cy="456480"/>
          </a:xfrm>
          <a:prstGeom prst="rect">
            <a:avLst/>
          </a:prstGeom>
          <a:noFill/>
          <a:ln>
            <a:noFill/>
          </a:ln>
        </p:spPr>
        <p:style>
          <a:lnRef idx="0"/>
          <a:fillRef idx="0"/>
          <a:effectRef idx="0"/>
          <a:fontRef idx="minor"/>
        </p:style>
        <p:txBody>
          <a:bodyPr lIns="90000" rIns="90000" tIns="45000" bIns="45000" anchor="b">
            <a:noAutofit/>
          </a:bodyPr>
          <a:p>
            <a:pPr algn="r">
              <a:lnSpc>
                <a:spcPct val="100000"/>
              </a:lnSpc>
            </a:pPr>
            <a:fld id="{1DDFD22A-B4AA-4DFA-8B43-AE6F1341E39E}" type="slidenum">
              <a:rPr b="0" lang="en-US" sz="1200" spc="-1" strike="noStrike">
                <a:solidFill>
                  <a:srgbClr val="000000"/>
                </a:solidFill>
                <a:latin typeface="Calibri"/>
                <a:ea typeface="+mn-ea"/>
              </a:rPr>
              <a:t>&lt;number&gt;</a:t>
            </a:fld>
            <a:endParaRPr b="0" lang="en-US" sz="1200" spc="-1" strike="noStrike">
              <a:latin typeface="Arial"/>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0.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1.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2.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3.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4.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5.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6.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7.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8.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9.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0.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1.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2.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3.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4.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5.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6.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7.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8.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9.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0.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21.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22.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23.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24.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25.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26.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27.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28.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29.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30.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31.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32.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33.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34.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35.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36.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37.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38.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39.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0.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41.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42.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43.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44.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1.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2.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3.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4.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5.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6.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7.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8.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1.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2.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3.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4.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5.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6.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7.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8.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9.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0.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1.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2.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3.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4.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5.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6.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7.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8.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9.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0.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1.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2.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3.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4.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5.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86.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87.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88.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89.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0.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1.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2.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3.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4.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5.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6.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7.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98.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99.xml.rels><?xml version="1.0" encoding="UTF-8"?>
<Relationships xmlns="http://schemas.openxmlformats.org/package/2006/relationships"><Relationship Id="rId1" Type="http://schemas.openxmlformats.org/officeDocument/2006/relationships/slideMaster" Target="../slideMasters/slideMaster9.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27" name="PlaceHolder 2"/>
          <p:cNvSpPr>
            <a:spLocks noGrp="1"/>
          </p:cNvSpPr>
          <p:nvPr>
            <p:ph type="body"/>
          </p:nvPr>
        </p:nvSpPr>
        <p:spPr>
          <a:xfrm>
            <a:off x="457200" y="1203480"/>
            <a:ext cx="8229240" cy="1422720"/>
          </a:xfrm>
          <a:prstGeom prst="rect">
            <a:avLst/>
          </a:prstGeom>
        </p:spPr>
        <p:txBody>
          <a:bodyPr lIns="0" rIns="0" tIns="0" bIns="0">
            <a:normAutofit/>
          </a:bodyPr>
          <a:p>
            <a:endParaRPr b="0" lang="en-US" sz="3200" spc="-1" strike="noStrike">
              <a:latin typeface="Arial"/>
            </a:endParaRPr>
          </a:p>
        </p:txBody>
      </p:sp>
      <p:sp>
        <p:nvSpPr>
          <p:cNvPr id="28" name="PlaceHolder 3"/>
          <p:cNvSpPr>
            <a:spLocks noGrp="1"/>
          </p:cNvSpPr>
          <p:nvPr>
            <p:ph type="body"/>
          </p:nvPr>
        </p:nvSpPr>
        <p:spPr>
          <a:xfrm>
            <a:off x="457200" y="2761920"/>
            <a:ext cx="822924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10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337"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338" name="PlaceHolder 2"/>
          <p:cNvSpPr>
            <a:spLocks noGrp="1"/>
          </p:cNvSpPr>
          <p:nvPr>
            <p:ph type="body"/>
          </p:nvPr>
        </p:nvSpPr>
        <p:spPr>
          <a:xfrm>
            <a:off x="457200" y="1203480"/>
            <a:ext cx="4015800" cy="2982960"/>
          </a:xfrm>
          <a:prstGeom prst="rect">
            <a:avLst/>
          </a:prstGeom>
        </p:spPr>
        <p:txBody>
          <a:bodyPr lIns="0" rIns="0" tIns="0" bIns="0">
            <a:normAutofit/>
          </a:bodyPr>
          <a:p>
            <a:endParaRPr b="0" lang="en-US" sz="3200" spc="-1" strike="noStrike">
              <a:latin typeface="Arial"/>
            </a:endParaRPr>
          </a:p>
        </p:txBody>
      </p:sp>
      <p:sp>
        <p:nvSpPr>
          <p:cNvPr id="339" name="PlaceHolder 3"/>
          <p:cNvSpPr>
            <a:spLocks noGrp="1"/>
          </p:cNvSpPr>
          <p:nvPr>
            <p:ph type="body"/>
          </p:nvPr>
        </p:nvSpPr>
        <p:spPr>
          <a:xfrm>
            <a:off x="4674240" y="1203480"/>
            <a:ext cx="4015800" cy="2982960"/>
          </a:xfrm>
          <a:prstGeom prst="rect">
            <a:avLst/>
          </a:prstGeom>
        </p:spPr>
        <p:txBody>
          <a:bodyPr lIns="0" rIns="0" tIns="0" bIns="0">
            <a:normAutofit/>
          </a:bodyPr>
          <a:p>
            <a:endParaRPr b="0" lang="en-US" sz="3200" spc="-1" strike="noStrike">
              <a:latin typeface="Arial"/>
            </a:endParaRPr>
          </a:p>
        </p:txBody>
      </p:sp>
    </p:spTree>
  </p:cSld>
</p:sldLayout>
</file>

<file path=ppt/slideLayouts/slideLayout10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340"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Tree>
  </p:cSld>
</p:sldLayout>
</file>

<file path=ppt/slideLayouts/slideLayout10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341" name="PlaceHolder 1"/>
          <p:cNvSpPr>
            <a:spLocks noGrp="1"/>
          </p:cNvSpPr>
          <p:nvPr>
            <p:ph type="subTitle"/>
          </p:nvPr>
        </p:nvSpPr>
        <p:spPr>
          <a:xfrm>
            <a:off x="457200" y="205200"/>
            <a:ext cx="8229240" cy="3981240"/>
          </a:xfrm>
          <a:prstGeom prst="rect">
            <a:avLst/>
          </a:prstGeom>
        </p:spPr>
        <p:txBody>
          <a:bodyPr lIns="0" rIns="0" tIns="0" bIns="0" anchor="ctr">
            <a:spAutoFit/>
          </a:bodyPr>
          <a:p>
            <a:pPr algn="ctr"/>
            <a:endParaRPr b="0" lang="en-US" sz="3200" spc="-1" strike="noStrike">
              <a:latin typeface="Arial"/>
            </a:endParaRPr>
          </a:p>
        </p:txBody>
      </p:sp>
    </p:spTree>
  </p:cSld>
</p:sldLayout>
</file>

<file path=ppt/slideLayouts/slideLayout10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342"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343" name="PlaceHolder 2"/>
          <p:cNvSpPr>
            <a:spLocks noGrp="1"/>
          </p:cNvSpPr>
          <p:nvPr>
            <p:ph type="body"/>
          </p:nvPr>
        </p:nvSpPr>
        <p:spPr>
          <a:xfrm>
            <a:off x="457200" y="1203480"/>
            <a:ext cx="4015800" cy="1422720"/>
          </a:xfrm>
          <a:prstGeom prst="rect">
            <a:avLst/>
          </a:prstGeom>
        </p:spPr>
        <p:txBody>
          <a:bodyPr lIns="0" rIns="0" tIns="0" bIns="0">
            <a:normAutofit/>
          </a:bodyPr>
          <a:p>
            <a:endParaRPr b="0" lang="en-US" sz="3200" spc="-1" strike="noStrike">
              <a:latin typeface="Arial"/>
            </a:endParaRPr>
          </a:p>
        </p:txBody>
      </p:sp>
      <p:sp>
        <p:nvSpPr>
          <p:cNvPr id="344" name="PlaceHolder 3"/>
          <p:cNvSpPr>
            <a:spLocks noGrp="1"/>
          </p:cNvSpPr>
          <p:nvPr>
            <p:ph type="body"/>
          </p:nvPr>
        </p:nvSpPr>
        <p:spPr>
          <a:xfrm>
            <a:off x="4674240" y="1203480"/>
            <a:ext cx="4015800" cy="2982960"/>
          </a:xfrm>
          <a:prstGeom prst="rect">
            <a:avLst/>
          </a:prstGeom>
        </p:spPr>
        <p:txBody>
          <a:bodyPr lIns="0" rIns="0" tIns="0" bIns="0">
            <a:normAutofit/>
          </a:bodyPr>
          <a:p>
            <a:endParaRPr b="0" lang="en-US" sz="3200" spc="-1" strike="noStrike">
              <a:latin typeface="Arial"/>
            </a:endParaRPr>
          </a:p>
        </p:txBody>
      </p:sp>
      <p:sp>
        <p:nvSpPr>
          <p:cNvPr id="345" name="PlaceHolder 4"/>
          <p:cNvSpPr>
            <a:spLocks noGrp="1"/>
          </p:cNvSpPr>
          <p:nvPr>
            <p:ph type="body"/>
          </p:nvPr>
        </p:nvSpPr>
        <p:spPr>
          <a:xfrm>
            <a:off x="457200" y="2761920"/>
            <a:ext cx="401580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10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346"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347" name="PlaceHolder 2"/>
          <p:cNvSpPr>
            <a:spLocks noGrp="1"/>
          </p:cNvSpPr>
          <p:nvPr>
            <p:ph type="body"/>
          </p:nvPr>
        </p:nvSpPr>
        <p:spPr>
          <a:xfrm>
            <a:off x="457200" y="1203480"/>
            <a:ext cx="4015800" cy="2982960"/>
          </a:xfrm>
          <a:prstGeom prst="rect">
            <a:avLst/>
          </a:prstGeom>
        </p:spPr>
        <p:txBody>
          <a:bodyPr lIns="0" rIns="0" tIns="0" bIns="0">
            <a:normAutofit/>
          </a:bodyPr>
          <a:p>
            <a:endParaRPr b="0" lang="en-US" sz="3200" spc="-1" strike="noStrike">
              <a:latin typeface="Arial"/>
            </a:endParaRPr>
          </a:p>
        </p:txBody>
      </p:sp>
      <p:sp>
        <p:nvSpPr>
          <p:cNvPr id="348" name="PlaceHolder 3"/>
          <p:cNvSpPr>
            <a:spLocks noGrp="1"/>
          </p:cNvSpPr>
          <p:nvPr>
            <p:ph type="body"/>
          </p:nvPr>
        </p:nvSpPr>
        <p:spPr>
          <a:xfrm>
            <a:off x="4674240" y="1203480"/>
            <a:ext cx="4015800" cy="1422720"/>
          </a:xfrm>
          <a:prstGeom prst="rect">
            <a:avLst/>
          </a:prstGeom>
        </p:spPr>
        <p:txBody>
          <a:bodyPr lIns="0" rIns="0" tIns="0" bIns="0">
            <a:normAutofit/>
          </a:bodyPr>
          <a:p>
            <a:endParaRPr b="0" lang="en-US" sz="3200" spc="-1" strike="noStrike">
              <a:latin typeface="Arial"/>
            </a:endParaRPr>
          </a:p>
        </p:txBody>
      </p:sp>
      <p:sp>
        <p:nvSpPr>
          <p:cNvPr id="349" name="PlaceHolder 4"/>
          <p:cNvSpPr>
            <a:spLocks noGrp="1"/>
          </p:cNvSpPr>
          <p:nvPr>
            <p:ph type="body"/>
          </p:nvPr>
        </p:nvSpPr>
        <p:spPr>
          <a:xfrm>
            <a:off x="4674240" y="2761920"/>
            <a:ext cx="401580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10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350"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351" name="PlaceHolder 2"/>
          <p:cNvSpPr>
            <a:spLocks noGrp="1"/>
          </p:cNvSpPr>
          <p:nvPr>
            <p:ph type="body"/>
          </p:nvPr>
        </p:nvSpPr>
        <p:spPr>
          <a:xfrm>
            <a:off x="457200" y="1203480"/>
            <a:ext cx="4015800" cy="1422720"/>
          </a:xfrm>
          <a:prstGeom prst="rect">
            <a:avLst/>
          </a:prstGeom>
        </p:spPr>
        <p:txBody>
          <a:bodyPr lIns="0" rIns="0" tIns="0" bIns="0">
            <a:normAutofit/>
          </a:bodyPr>
          <a:p>
            <a:endParaRPr b="0" lang="en-US" sz="3200" spc="-1" strike="noStrike">
              <a:latin typeface="Arial"/>
            </a:endParaRPr>
          </a:p>
        </p:txBody>
      </p:sp>
      <p:sp>
        <p:nvSpPr>
          <p:cNvPr id="352" name="PlaceHolder 3"/>
          <p:cNvSpPr>
            <a:spLocks noGrp="1"/>
          </p:cNvSpPr>
          <p:nvPr>
            <p:ph type="body"/>
          </p:nvPr>
        </p:nvSpPr>
        <p:spPr>
          <a:xfrm>
            <a:off x="4674240" y="1203480"/>
            <a:ext cx="4015800" cy="1422720"/>
          </a:xfrm>
          <a:prstGeom prst="rect">
            <a:avLst/>
          </a:prstGeom>
        </p:spPr>
        <p:txBody>
          <a:bodyPr lIns="0" rIns="0" tIns="0" bIns="0">
            <a:normAutofit/>
          </a:bodyPr>
          <a:p>
            <a:endParaRPr b="0" lang="en-US" sz="3200" spc="-1" strike="noStrike">
              <a:latin typeface="Arial"/>
            </a:endParaRPr>
          </a:p>
        </p:txBody>
      </p:sp>
      <p:sp>
        <p:nvSpPr>
          <p:cNvPr id="353" name="PlaceHolder 4"/>
          <p:cNvSpPr>
            <a:spLocks noGrp="1"/>
          </p:cNvSpPr>
          <p:nvPr>
            <p:ph type="body"/>
          </p:nvPr>
        </p:nvSpPr>
        <p:spPr>
          <a:xfrm>
            <a:off x="457200" y="2761920"/>
            <a:ext cx="822924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10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54"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355" name="PlaceHolder 2"/>
          <p:cNvSpPr>
            <a:spLocks noGrp="1"/>
          </p:cNvSpPr>
          <p:nvPr>
            <p:ph type="body"/>
          </p:nvPr>
        </p:nvSpPr>
        <p:spPr>
          <a:xfrm>
            <a:off x="457200" y="1203480"/>
            <a:ext cx="8229240" cy="1422720"/>
          </a:xfrm>
          <a:prstGeom prst="rect">
            <a:avLst/>
          </a:prstGeom>
        </p:spPr>
        <p:txBody>
          <a:bodyPr lIns="0" rIns="0" tIns="0" bIns="0">
            <a:normAutofit/>
          </a:bodyPr>
          <a:p>
            <a:endParaRPr b="0" lang="en-US" sz="3200" spc="-1" strike="noStrike">
              <a:latin typeface="Arial"/>
            </a:endParaRPr>
          </a:p>
        </p:txBody>
      </p:sp>
      <p:sp>
        <p:nvSpPr>
          <p:cNvPr id="356" name="PlaceHolder 3"/>
          <p:cNvSpPr>
            <a:spLocks noGrp="1"/>
          </p:cNvSpPr>
          <p:nvPr>
            <p:ph type="body"/>
          </p:nvPr>
        </p:nvSpPr>
        <p:spPr>
          <a:xfrm>
            <a:off x="457200" y="2761920"/>
            <a:ext cx="822924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10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57"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358" name="PlaceHolder 2"/>
          <p:cNvSpPr>
            <a:spLocks noGrp="1"/>
          </p:cNvSpPr>
          <p:nvPr>
            <p:ph type="body"/>
          </p:nvPr>
        </p:nvSpPr>
        <p:spPr>
          <a:xfrm>
            <a:off x="457200" y="1203480"/>
            <a:ext cx="4015800" cy="1422720"/>
          </a:xfrm>
          <a:prstGeom prst="rect">
            <a:avLst/>
          </a:prstGeom>
        </p:spPr>
        <p:txBody>
          <a:bodyPr lIns="0" rIns="0" tIns="0" bIns="0">
            <a:normAutofit/>
          </a:bodyPr>
          <a:p>
            <a:endParaRPr b="0" lang="en-US" sz="3200" spc="-1" strike="noStrike">
              <a:latin typeface="Arial"/>
            </a:endParaRPr>
          </a:p>
        </p:txBody>
      </p:sp>
      <p:sp>
        <p:nvSpPr>
          <p:cNvPr id="359" name="PlaceHolder 3"/>
          <p:cNvSpPr>
            <a:spLocks noGrp="1"/>
          </p:cNvSpPr>
          <p:nvPr>
            <p:ph type="body"/>
          </p:nvPr>
        </p:nvSpPr>
        <p:spPr>
          <a:xfrm>
            <a:off x="4674240" y="1203480"/>
            <a:ext cx="4015800" cy="1422720"/>
          </a:xfrm>
          <a:prstGeom prst="rect">
            <a:avLst/>
          </a:prstGeom>
        </p:spPr>
        <p:txBody>
          <a:bodyPr lIns="0" rIns="0" tIns="0" bIns="0">
            <a:normAutofit/>
          </a:bodyPr>
          <a:p>
            <a:endParaRPr b="0" lang="en-US" sz="3200" spc="-1" strike="noStrike">
              <a:latin typeface="Arial"/>
            </a:endParaRPr>
          </a:p>
        </p:txBody>
      </p:sp>
      <p:sp>
        <p:nvSpPr>
          <p:cNvPr id="360" name="PlaceHolder 4"/>
          <p:cNvSpPr>
            <a:spLocks noGrp="1"/>
          </p:cNvSpPr>
          <p:nvPr>
            <p:ph type="body"/>
          </p:nvPr>
        </p:nvSpPr>
        <p:spPr>
          <a:xfrm>
            <a:off x="457200" y="2761920"/>
            <a:ext cx="4015800" cy="1422720"/>
          </a:xfrm>
          <a:prstGeom prst="rect">
            <a:avLst/>
          </a:prstGeom>
        </p:spPr>
        <p:txBody>
          <a:bodyPr lIns="0" rIns="0" tIns="0" bIns="0">
            <a:normAutofit/>
          </a:bodyPr>
          <a:p>
            <a:endParaRPr b="0" lang="en-US" sz="3200" spc="-1" strike="noStrike">
              <a:latin typeface="Arial"/>
            </a:endParaRPr>
          </a:p>
        </p:txBody>
      </p:sp>
      <p:sp>
        <p:nvSpPr>
          <p:cNvPr id="361" name="PlaceHolder 5"/>
          <p:cNvSpPr>
            <a:spLocks noGrp="1"/>
          </p:cNvSpPr>
          <p:nvPr>
            <p:ph type="body"/>
          </p:nvPr>
        </p:nvSpPr>
        <p:spPr>
          <a:xfrm>
            <a:off x="4674240" y="2761920"/>
            <a:ext cx="401580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10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62"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363" name="PlaceHolder 2"/>
          <p:cNvSpPr>
            <a:spLocks noGrp="1"/>
          </p:cNvSpPr>
          <p:nvPr>
            <p:ph type="body"/>
          </p:nvPr>
        </p:nvSpPr>
        <p:spPr>
          <a:xfrm>
            <a:off x="457200" y="1203480"/>
            <a:ext cx="2649600" cy="1422720"/>
          </a:xfrm>
          <a:prstGeom prst="rect">
            <a:avLst/>
          </a:prstGeom>
        </p:spPr>
        <p:txBody>
          <a:bodyPr lIns="0" rIns="0" tIns="0" bIns="0">
            <a:normAutofit/>
          </a:bodyPr>
          <a:p>
            <a:endParaRPr b="0" lang="en-US" sz="3200" spc="-1" strike="noStrike">
              <a:latin typeface="Arial"/>
            </a:endParaRPr>
          </a:p>
        </p:txBody>
      </p:sp>
      <p:sp>
        <p:nvSpPr>
          <p:cNvPr id="364" name="PlaceHolder 3"/>
          <p:cNvSpPr>
            <a:spLocks noGrp="1"/>
          </p:cNvSpPr>
          <p:nvPr>
            <p:ph type="body"/>
          </p:nvPr>
        </p:nvSpPr>
        <p:spPr>
          <a:xfrm>
            <a:off x="3239640" y="1203480"/>
            <a:ext cx="2649600" cy="1422720"/>
          </a:xfrm>
          <a:prstGeom prst="rect">
            <a:avLst/>
          </a:prstGeom>
        </p:spPr>
        <p:txBody>
          <a:bodyPr lIns="0" rIns="0" tIns="0" bIns="0">
            <a:normAutofit/>
          </a:bodyPr>
          <a:p>
            <a:endParaRPr b="0" lang="en-US" sz="3200" spc="-1" strike="noStrike">
              <a:latin typeface="Arial"/>
            </a:endParaRPr>
          </a:p>
        </p:txBody>
      </p:sp>
      <p:sp>
        <p:nvSpPr>
          <p:cNvPr id="365" name="PlaceHolder 4"/>
          <p:cNvSpPr>
            <a:spLocks noGrp="1"/>
          </p:cNvSpPr>
          <p:nvPr>
            <p:ph type="body"/>
          </p:nvPr>
        </p:nvSpPr>
        <p:spPr>
          <a:xfrm>
            <a:off x="6022080" y="1203480"/>
            <a:ext cx="2649600" cy="1422720"/>
          </a:xfrm>
          <a:prstGeom prst="rect">
            <a:avLst/>
          </a:prstGeom>
        </p:spPr>
        <p:txBody>
          <a:bodyPr lIns="0" rIns="0" tIns="0" bIns="0">
            <a:normAutofit/>
          </a:bodyPr>
          <a:p>
            <a:endParaRPr b="0" lang="en-US" sz="3200" spc="-1" strike="noStrike">
              <a:latin typeface="Arial"/>
            </a:endParaRPr>
          </a:p>
        </p:txBody>
      </p:sp>
      <p:sp>
        <p:nvSpPr>
          <p:cNvPr id="366" name="PlaceHolder 5"/>
          <p:cNvSpPr>
            <a:spLocks noGrp="1"/>
          </p:cNvSpPr>
          <p:nvPr>
            <p:ph type="body"/>
          </p:nvPr>
        </p:nvSpPr>
        <p:spPr>
          <a:xfrm>
            <a:off x="457200" y="2761920"/>
            <a:ext cx="2649600" cy="1422720"/>
          </a:xfrm>
          <a:prstGeom prst="rect">
            <a:avLst/>
          </a:prstGeom>
        </p:spPr>
        <p:txBody>
          <a:bodyPr lIns="0" rIns="0" tIns="0" bIns="0">
            <a:normAutofit/>
          </a:bodyPr>
          <a:p>
            <a:endParaRPr b="0" lang="en-US" sz="3200" spc="-1" strike="noStrike">
              <a:latin typeface="Arial"/>
            </a:endParaRPr>
          </a:p>
        </p:txBody>
      </p:sp>
      <p:sp>
        <p:nvSpPr>
          <p:cNvPr id="367" name="PlaceHolder 6"/>
          <p:cNvSpPr>
            <a:spLocks noGrp="1"/>
          </p:cNvSpPr>
          <p:nvPr>
            <p:ph type="body"/>
          </p:nvPr>
        </p:nvSpPr>
        <p:spPr>
          <a:xfrm>
            <a:off x="3239640" y="2761920"/>
            <a:ext cx="2649600" cy="1422720"/>
          </a:xfrm>
          <a:prstGeom prst="rect">
            <a:avLst/>
          </a:prstGeom>
        </p:spPr>
        <p:txBody>
          <a:bodyPr lIns="0" rIns="0" tIns="0" bIns="0">
            <a:normAutofit/>
          </a:bodyPr>
          <a:p>
            <a:endParaRPr b="0" lang="en-US" sz="3200" spc="-1" strike="noStrike">
              <a:latin typeface="Arial"/>
            </a:endParaRPr>
          </a:p>
        </p:txBody>
      </p:sp>
      <p:sp>
        <p:nvSpPr>
          <p:cNvPr id="368" name="PlaceHolder 7"/>
          <p:cNvSpPr>
            <a:spLocks noGrp="1"/>
          </p:cNvSpPr>
          <p:nvPr>
            <p:ph type="body"/>
          </p:nvPr>
        </p:nvSpPr>
        <p:spPr>
          <a:xfrm>
            <a:off x="6022080" y="2761920"/>
            <a:ext cx="264960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10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30" name="PlaceHolder 2"/>
          <p:cNvSpPr>
            <a:spLocks noGrp="1"/>
          </p:cNvSpPr>
          <p:nvPr>
            <p:ph type="body"/>
          </p:nvPr>
        </p:nvSpPr>
        <p:spPr>
          <a:xfrm>
            <a:off x="457200" y="1203480"/>
            <a:ext cx="4015800" cy="1422720"/>
          </a:xfrm>
          <a:prstGeom prst="rect">
            <a:avLst/>
          </a:prstGeom>
        </p:spPr>
        <p:txBody>
          <a:bodyPr lIns="0" rIns="0" tIns="0" bIns="0">
            <a:normAutofit/>
          </a:bodyPr>
          <a:p>
            <a:endParaRPr b="0" lang="en-US" sz="3200" spc="-1" strike="noStrike">
              <a:latin typeface="Arial"/>
            </a:endParaRPr>
          </a:p>
        </p:txBody>
      </p:sp>
      <p:sp>
        <p:nvSpPr>
          <p:cNvPr id="31" name="PlaceHolder 3"/>
          <p:cNvSpPr>
            <a:spLocks noGrp="1"/>
          </p:cNvSpPr>
          <p:nvPr>
            <p:ph type="body"/>
          </p:nvPr>
        </p:nvSpPr>
        <p:spPr>
          <a:xfrm>
            <a:off x="4674240" y="1203480"/>
            <a:ext cx="4015800" cy="1422720"/>
          </a:xfrm>
          <a:prstGeom prst="rect">
            <a:avLst/>
          </a:prstGeom>
        </p:spPr>
        <p:txBody>
          <a:bodyPr lIns="0" rIns="0" tIns="0" bIns="0">
            <a:normAutofit/>
          </a:bodyPr>
          <a:p>
            <a:endParaRPr b="0" lang="en-US" sz="3200" spc="-1" strike="noStrike">
              <a:latin typeface="Arial"/>
            </a:endParaRPr>
          </a:p>
        </p:txBody>
      </p:sp>
      <p:sp>
        <p:nvSpPr>
          <p:cNvPr id="32" name="PlaceHolder 4"/>
          <p:cNvSpPr>
            <a:spLocks noGrp="1"/>
          </p:cNvSpPr>
          <p:nvPr>
            <p:ph type="body"/>
          </p:nvPr>
        </p:nvSpPr>
        <p:spPr>
          <a:xfrm>
            <a:off x="457200" y="2761920"/>
            <a:ext cx="4015800" cy="1422720"/>
          </a:xfrm>
          <a:prstGeom prst="rect">
            <a:avLst/>
          </a:prstGeom>
        </p:spPr>
        <p:txBody>
          <a:bodyPr lIns="0" rIns="0" tIns="0" bIns="0">
            <a:normAutofit/>
          </a:bodyPr>
          <a:p>
            <a:endParaRPr b="0" lang="en-US" sz="3200" spc="-1" strike="noStrike">
              <a:latin typeface="Arial"/>
            </a:endParaRPr>
          </a:p>
        </p:txBody>
      </p:sp>
      <p:sp>
        <p:nvSpPr>
          <p:cNvPr id="33" name="PlaceHolder 5"/>
          <p:cNvSpPr>
            <a:spLocks noGrp="1"/>
          </p:cNvSpPr>
          <p:nvPr>
            <p:ph type="body"/>
          </p:nvPr>
        </p:nvSpPr>
        <p:spPr>
          <a:xfrm>
            <a:off x="4674240" y="2761920"/>
            <a:ext cx="401580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1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375"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376" name="PlaceHolder 2"/>
          <p:cNvSpPr>
            <a:spLocks noGrp="1"/>
          </p:cNvSpPr>
          <p:nvPr>
            <p:ph type="subTitle"/>
          </p:nvPr>
        </p:nvSpPr>
        <p:spPr>
          <a:xfrm>
            <a:off x="457200" y="1203480"/>
            <a:ext cx="8229240" cy="2982960"/>
          </a:xfrm>
          <a:prstGeom prst="rect">
            <a:avLst/>
          </a:prstGeom>
        </p:spPr>
        <p:txBody>
          <a:bodyPr lIns="0" rIns="0" tIns="0" bIns="0" anchor="ctr">
            <a:spAutoFit/>
          </a:bodyPr>
          <a:p>
            <a:pPr algn="ctr"/>
            <a:endParaRPr b="0" lang="en-US" sz="3200" spc="-1" strike="noStrike">
              <a:latin typeface="Arial"/>
            </a:endParaRPr>
          </a:p>
        </p:txBody>
      </p:sp>
    </p:spTree>
  </p:cSld>
</p:sldLayout>
</file>

<file path=ppt/slideLayouts/slideLayout1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377"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378" name="PlaceHolder 2"/>
          <p:cNvSpPr>
            <a:spLocks noGrp="1"/>
          </p:cNvSpPr>
          <p:nvPr>
            <p:ph type="body"/>
          </p:nvPr>
        </p:nvSpPr>
        <p:spPr>
          <a:xfrm>
            <a:off x="457200" y="1203480"/>
            <a:ext cx="8229240" cy="2982960"/>
          </a:xfrm>
          <a:prstGeom prst="rect">
            <a:avLst/>
          </a:prstGeom>
        </p:spPr>
        <p:txBody>
          <a:bodyPr lIns="0" rIns="0" tIns="0" bIns="0">
            <a:normAutofit/>
          </a:bodyPr>
          <a:p>
            <a:endParaRPr b="0" lang="en-US" sz="3200" spc="-1" strike="noStrike">
              <a:latin typeface="Arial"/>
            </a:endParaRPr>
          </a:p>
        </p:txBody>
      </p:sp>
    </p:spTree>
  </p:cSld>
</p:sldLayout>
</file>

<file path=ppt/slideLayouts/slideLayout1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379"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380" name="PlaceHolder 2"/>
          <p:cNvSpPr>
            <a:spLocks noGrp="1"/>
          </p:cNvSpPr>
          <p:nvPr>
            <p:ph type="body"/>
          </p:nvPr>
        </p:nvSpPr>
        <p:spPr>
          <a:xfrm>
            <a:off x="457200" y="1203480"/>
            <a:ext cx="4015800" cy="2982960"/>
          </a:xfrm>
          <a:prstGeom prst="rect">
            <a:avLst/>
          </a:prstGeom>
        </p:spPr>
        <p:txBody>
          <a:bodyPr lIns="0" rIns="0" tIns="0" bIns="0">
            <a:normAutofit/>
          </a:bodyPr>
          <a:p>
            <a:endParaRPr b="0" lang="en-US" sz="3200" spc="-1" strike="noStrike">
              <a:latin typeface="Arial"/>
            </a:endParaRPr>
          </a:p>
        </p:txBody>
      </p:sp>
      <p:sp>
        <p:nvSpPr>
          <p:cNvPr id="381" name="PlaceHolder 3"/>
          <p:cNvSpPr>
            <a:spLocks noGrp="1"/>
          </p:cNvSpPr>
          <p:nvPr>
            <p:ph type="body"/>
          </p:nvPr>
        </p:nvSpPr>
        <p:spPr>
          <a:xfrm>
            <a:off x="4674240" y="1203480"/>
            <a:ext cx="4015800" cy="2982960"/>
          </a:xfrm>
          <a:prstGeom prst="rect">
            <a:avLst/>
          </a:prstGeom>
        </p:spPr>
        <p:txBody>
          <a:bodyPr lIns="0" rIns="0" tIns="0" bIns="0">
            <a:normAutofit/>
          </a:bodyPr>
          <a:p>
            <a:endParaRPr b="0" lang="en-US" sz="3200" spc="-1" strike="noStrike">
              <a:latin typeface="Arial"/>
            </a:endParaRPr>
          </a:p>
        </p:txBody>
      </p:sp>
    </p:spTree>
  </p:cSld>
</p:sldLayout>
</file>

<file path=ppt/slideLayouts/slideLayout1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382"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Tree>
  </p:cSld>
</p:sldLayout>
</file>

<file path=ppt/slideLayouts/slideLayout1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383" name="PlaceHolder 1"/>
          <p:cNvSpPr>
            <a:spLocks noGrp="1"/>
          </p:cNvSpPr>
          <p:nvPr>
            <p:ph type="subTitle"/>
          </p:nvPr>
        </p:nvSpPr>
        <p:spPr>
          <a:xfrm>
            <a:off x="457200" y="205200"/>
            <a:ext cx="8229240" cy="3981240"/>
          </a:xfrm>
          <a:prstGeom prst="rect">
            <a:avLst/>
          </a:prstGeom>
        </p:spPr>
        <p:txBody>
          <a:bodyPr lIns="0" rIns="0" tIns="0" bIns="0" anchor="ctr">
            <a:spAutoFit/>
          </a:bodyPr>
          <a:p>
            <a:pPr algn="ctr"/>
            <a:endParaRPr b="0" lang="en-US" sz="3200" spc="-1" strike="noStrike">
              <a:latin typeface="Arial"/>
            </a:endParaRPr>
          </a:p>
        </p:txBody>
      </p:sp>
    </p:spTree>
  </p:cSld>
</p:sldLayout>
</file>

<file path=ppt/slideLayouts/slideLayout1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384"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385" name="PlaceHolder 2"/>
          <p:cNvSpPr>
            <a:spLocks noGrp="1"/>
          </p:cNvSpPr>
          <p:nvPr>
            <p:ph type="body"/>
          </p:nvPr>
        </p:nvSpPr>
        <p:spPr>
          <a:xfrm>
            <a:off x="457200" y="1203480"/>
            <a:ext cx="4015800" cy="1422720"/>
          </a:xfrm>
          <a:prstGeom prst="rect">
            <a:avLst/>
          </a:prstGeom>
        </p:spPr>
        <p:txBody>
          <a:bodyPr lIns="0" rIns="0" tIns="0" bIns="0">
            <a:normAutofit/>
          </a:bodyPr>
          <a:p>
            <a:endParaRPr b="0" lang="en-US" sz="3200" spc="-1" strike="noStrike">
              <a:latin typeface="Arial"/>
            </a:endParaRPr>
          </a:p>
        </p:txBody>
      </p:sp>
      <p:sp>
        <p:nvSpPr>
          <p:cNvPr id="386" name="PlaceHolder 3"/>
          <p:cNvSpPr>
            <a:spLocks noGrp="1"/>
          </p:cNvSpPr>
          <p:nvPr>
            <p:ph type="body"/>
          </p:nvPr>
        </p:nvSpPr>
        <p:spPr>
          <a:xfrm>
            <a:off x="4674240" y="1203480"/>
            <a:ext cx="4015800" cy="2982960"/>
          </a:xfrm>
          <a:prstGeom prst="rect">
            <a:avLst/>
          </a:prstGeom>
        </p:spPr>
        <p:txBody>
          <a:bodyPr lIns="0" rIns="0" tIns="0" bIns="0">
            <a:normAutofit/>
          </a:bodyPr>
          <a:p>
            <a:endParaRPr b="0" lang="en-US" sz="3200" spc="-1" strike="noStrike">
              <a:latin typeface="Arial"/>
            </a:endParaRPr>
          </a:p>
        </p:txBody>
      </p:sp>
      <p:sp>
        <p:nvSpPr>
          <p:cNvPr id="387" name="PlaceHolder 4"/>
          <p:cNvSpPr>
            <a:spLocks noGrp="1"/>
          </p:cNvSpPr>
          <p:nvPr>
            <p:ph type="body"/>
          </p:nvPr>
        </p:nvSpPr>
        <p:spPr>
          <a:xfrm>
            <a:off x="457200" y="2761920"/>
            <a:ext cx="401580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1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388"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389" name="PlaceHolder 2"/>
          <p:cNvSpPr>
            <a:spLocks noGrp="1"/>
          </p:cNvSpPr>
          <p:nvPr>
            <p:ph type="body"/>
          </p:nvPr>
        </p:nvSpPr>
        <p:spPr>
          <a:xfrm>
            <a:off x="457200" y="1203480"/>
            <a:ext cx="4015800" cy="2982960"/>
          </a:xfrm>
          <a:prstGeom prst="rect">
            <a:avLst/>
          </a:prstGeom>
        </p:spPr>
        <p:txBody>
          <a:bodyPr lIns="0" rIns="0" tIns="0" bIns="0">
            <a:normAutofit/>
          </a:bodyPr>
          <a:p>
            <a:endParaRPr b="0" lang="en-US" sz="3200" spc="-1" strike="noStrike">
              <a:latin typeface="Arial"/>
            </a:endParaRPr>
          </a:p>
        </p:txBody>
      </p:sp>
      <p:sp>
        <p:nvSpPr>
          <p:cNvPr id="390" name="PlaceHolder 3"/>
          <p:cNvSpPr>
            <a:spLocks noGrp="1"/>
          </p:cNvSpPr>
          <p:nvPr>
            <p:ph type="body"/>
          </p:nvPr>
        </p:nvSpPr>
        <p:spPr>
          <a:xfrm>
            <a:off x="4674240" y="1203480"/>
            <a:ext cx="4015800" cy="1422720"/>
          </a:xfrm>
          <a:prstGeom prst="rect">
            <a:avLst/>
          </a:prstGeom>
        </p:spPr>
        <p:txBody>
          <a:bodyPr lIns="0" rIns="0" tIns="0" bIns="0">
            <a:normAutofit/>
          </a:bodyPr>
          <a:p>
            <a:endParaRPr b="0" lang="en-US" sz="3200" spc="-1" strike="noStrike">
              <a:latin typeface="Arial"/>
            </a:endParaRPr>
          </a:p>
        </p:txBody>
      </p:sp>
      <p:sp>
        <p:nvSpPr>
          <p:cNvPr id="391" name="PlaceHolder 4"/>
          <p:cNvSpPr>
            <a:spLocks noGrp="1"/>
          </p:cNvSpPr>
          <p:nvPr>
            <p:ph type="body"/>
          </p:nvPr>
        </p:nvSpPr>
        <p:spPr>
          <a:xfrm>
            <a:off x="4674240" y="2761920"/>
            <a:ext cx="401580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1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392"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393" name="PlaceHolder 2"/>
          <p:cNvSpPr>
            <a:spLocks noGrp="1"/>
          </p:cNvSpPr>
          <p:nvPr>
            <p:ph type="body"/>
          </p:nvPr>
        </p:nvSpPr>
        <p:spPr>
          <a:xfrm>
            <a:off x="457200" y="1203480"/>
            <a:ext cx="4015800" cy="1422720"/>
          </a:xfrm>
          <a:prstGeom prst="rect">
            <a:avLst/>
          </a:prstGeom>
        </p:spPr>
        <p:txBody>
          <a:bodyPr lIns="0" rIns="0" tIns="0" bIns="0">
            <a:normAutofit/>
          </a:bodyPr>
          <a:p>
            <a:endParaRPr b="0" lang="en-US" sz="3200" spc="-1" strike="noStrike">
              <a:latin typeface="Arial"/>
            </a:endParaRPr>
          </a:p>
        </p:txBody>
      </p:sp>
      <p:sp>
        <p:nvSpPr>
          <p:cNvPr id="394" name="PlaceHolder 3"/>
          <p:cNvSpPr>
            <a:spLocks noGrp="1"/>
          </p:cNvSpPr>
          <p:nvPr>
            <p:ph type="body"/>
          </p:nvPr>
        </p:nvSpPr>
        <p:spPr>
          <a:xfrm>
            <a:off x="4674240" y="1203480"/>
            <a:ext cx="4015800" cy="1422720"/>
          </a:xfrm>
          <a:prstGeom prst="rect">
            <a:avLst/>
          </a:prstGeom>
        </p:spPr>
        <p:txBody>
          <a:bodyPr lIns="0" rIns="0" tIns="0" bIns="0">
            <a:normAutofit/>
          </a:bodyPr>
          <a:p>
            <a:endParaRPr b="0" lang="en-US" sz="3200" spc="-1" strike="noStrike">
              <a:latin typeface="Arial"/>
            </a:endParaRPr>
          </a:p>
        </p:txBody>
      </p:sp>
      <p:sp>
        <p:nvSpPr>
          <p:cNvPr id="395" name="PlaceHolder 4"/>
          <p:cNvSpPr>
            <a:spLocks noGrp="1"/>
          </p:cNvSpPr>
          <p:nvPr>
            <p:ph type="body"/>
          </p:nvPr>
        </p:nvSpPr>
        <p:spPr>
          <a:xfrm>
            <a:off x="457200" y="2761920"/>
            <a:ext cx="822924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1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96"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397" name="PlaceHolder 2"/>
          <p:cNvSpPr>
            <a:spLocks noGrp="1"/>
          </p:cNvSpPr>
          <p:nvPr>
            <p:ph type="body"/>
          </p:nvPr>
        </p:nvSpPr>
        <p:spPr>
          <a:xfrm>
            <a:off x="457200" y="1203480"/>
            <a:ext cx="8229240" cy="1422720"/>
          </a:xfrm>
          <a:prstGeom prst="rect">
            <a:avLst/>
          </a:prstGeom>
        </p:spPr>
        <p:txBody>
          <a:bodyPr lIns="0" rIns="0" tIns="0" bIns="0">
            <a:normAutofit/>
          </a:bodyPr>
          <a:p>
            <a:endParaRPr b="0" lang="en-US" sz="3200" spc="-1" strike="noStrike">
              <a:latin typeface="Arial"/>
            </a:endParaRPr>
          </a:p>
        </p:txBody>
      </p:sp>
      <p:sp>
        <p:nvSpPr>
          <p:cNvPr id="398" name="PlaceHolder 3"/>
          <p:cNvSpPr>
            <a:spLocks noGrp="1"/>
          </p:cNvSpPr>
          <p:nvPr>
            <p:ph type="body"/>
          </p:nvPr>
        </p:nvSpPr>
        <p:spPr>
          <a:xfrm>
            <a:off x="457200" y="2761920"/>
            <a:ext cx="822924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1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99"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400" name="PlaceHolder 2"/>
          <p:cNvSpPr>
            <a:spLocks noGrp="1"/>
          </p:cNvSpPr>
          <p:nvPr>
            <p:ph type="body"/>
          </p:nvPr>
        </p:nvSpPr>
        <p:spPr>
          <a:xfrm>
            <a:off x="457200" y="1203480"/>
            <a:ext cx="4015800" cy="1422720"/>
          </a:xfrm>
          <a:prstGeom prst="rect">
            <a:avLst/>
          </a:prstGeom>
        </p:spPr>
        <p:txBody>
          <a:bodyPr lIns="0" rIns="0" tIns="0" bIns="0">
            <a:normAutofit/>
          </a:bodyPr>
          <a:p>
            <a:endParaRPr b="0" lang="en-US" sz="3200" spc="-1" strike="noStrike">
              <a:latin typeface="Arial"/>
            </a:endParaRPr>
          </a:p>
        </p:txBody>
      </p:sp>
      <p:sp>
        <p:nvSpPr>
          <p:cNvPr id="401" name="PlaceHolder 3"/>
          <p:cNvSpPr>
            <a:spLocks noGrp="1"/>
          </p:cNvSpPr>
          <p:nvPr>
            <p:ph type="body"/>
          </p:nvPr>
        </p:nvSpPr>
        <p:spPr>
          <a:xfrm>
            <a:off x="4674240" y="1203480"/>
            <a:ext cx="4015800" cy="1422720"/>
          </a:xfrm>
          <a:prstGeom prst="rect">
            <a:avLst/>
          </a:prstGeom>
        </p:spPr>
        <p:txBody>
          <a:bodyPr lIns="0" rIns="0" tIns="0" bIns="0">
            <a:normAutofit/>
          </a:bodyPr>
          <a:p>
            <a:endParaRPr b="0" lang="en-US" sz="3200" spc="-1" strike="noStrike">
              <a:latin typeface="Arial"/>
            </a:endParaRPr>
          </a:p>
        </p:txBody>
      </p:sp>
      <p:sp>
        <p:nvSpPr>
          <p:cNvPr id="402" name="PlaceHolder 4"/>
          <p:cNvSpPr>
            <a:spLocks noGrp="1"/>
          </p:cNvSpPr>
          <p:nvPr>
            <p:ph type="body"/>
          </p:nvPr>
        </p:nvSpPr>
        <p:spPr>
          <a:xfrm>
            <a:off x="457200" y="2761920"/>
            <a:ext cx="4015800" cy="1422720"/>
          </a:xfrm>
          <a:prstGeom prst="rect">
            <a:avLst/>
          </a:prstGeom>
        </p:spPr>
        <p:txBody>
          <a:bodyPr lIns="0" rIns="0" tIns="0" bIns="0">
            <a:normAutofit/>
          </a:bodyPr>
          <a:p>
            <a:endParaRPr b="0" lang="en-US" sz="3200" spc="-1" strike="noStrike">
              <a:latin typeface="Arial"/>
            </a:endParaRPr>
          </a:p>
        </p:txBody>
      </p:sp>
      <p:sp>
        <p:nvSpPr>
          <p:cNvPr id="403" name="PlaceHolder 5"/>
          <p:cNvSpPr>
            <a:spLocks noGrp="1"/>
          </p:cNvSpPr>
          <p:nvPr>
            <p:ph type="body"/>
          </p:nvPr>
        </p:nvSpPr>
        <p:spPr>
          <a:xfrm>
            <a:off x="4674240" y="2761920"/>
            <a:ext cx="401580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35" name="PlaceHolder 2"/>
          <p:cNvSpPr>
            <a:spLocks noGrp="1"/>
          </p:cNvSpPr>
          <p:nvPr>
            <p:ph type="body"/>
          </p:nvPr>
        </p:nvSpPr>
        <p:spPr>
          <a:xfrm>
            <a:off x="457200" y="1203480"/>
            <a:ext cx="2649600" cy="1422720"/>
          </a:xfrm>
          <a:prstGeom prst="rect">
            <a:avLst/>
          </a:prstGeom>
        </p:spPr>
        <p:txBody>
          <a:bodyPr lIns="0" rIns="0" tIns="0" bIns="0">
            <a:normAutofit/>
          </a:bodyPr>
          <a:p>
            <a:endParaRPr b="0" lang="en-US" sz="3200" spc="-1" strike="noStrike">
              <a:latin typeface="Arial"/>
            </a:endParaRPr>
          </a:p>
        </p:txBody>
      </p:sp>
      <p:sp>
        <p:nvSpPr>
          <p:cNvPr id="36" name="PlaceHolder 3"/>
          <p:cNvSpPr>
            <a:spLocks noGrp="1"/>
          </p:cNvSpPr>
          <p:nvPr>
            <p:ph type="body"/>
          </p:nvPr>
        </p:nvSpPr>
        <p:spPr>
          <a:xfrm>
            <a:off x="3239640" y="1203480"/>
            <a:ext cx="2649600" cy="1422720"/>
          </a:xfrm>
          <a:prstGeom prst="rect">
            <a:avLst/>
          </a:prstGeom>
        </p:spPr>
        <p:txBody>
          <a:bodyPr lIns="0" rIns="0" tIns="0" bIns="0">
            <a:normAutofit/>
          </a:bodyPr>
          <a:p>
            <a:endParaRPr b="0" lang="en-US" sz="3200" spc="-1" strike="noStrike">
              <a:latin typeface="Arial"/>
            </a:endParaRPr>
          </a:p>
        </p:txBody>
      </p:sp>
      <p:sp>
        <p:nvSpPr>
          <p:cNvPr id="37" name="PlaceHolder 4"/>
          <p:cNvSpPr>
            <a:spLocks noGrp="1"/>
          </p:cNvSpPr>
          <p:nvPr>
            <p:ph type="body"/>
          </p:nvPr>
        </p:nvSpPr>
        <p:spPr>
          <a:xfrm>
            <a:off x="6022080" y="1203480"/>
            <a:ext cx="2649600" cy="1422720"/>
          </a:xfrm>
          <a:prstGeom prst="rect">
            <a:avLst/>
          </a:prstGeom>
        </p:spPr>
        <p:txBody>
          <a:bodyPr lIns="0" rIns="0" tIns="0" bIns="0">
            <a:normAutofit/>
          </a:bodyPr>
          <a:p>
            <a:endParaRPr b="0" lang="en-US" sz="3200" spc="-1" strike="noStrike">
              <a:latin typeface="Arial"/>
            </a:endParaRPr>
          </a:p>
        </p:txBody>
      </p:sp>
      <p:sp>
        <p:nvSpPr>
          <p:cNvPr id="38" name="PlaceHolder 5"/>
          <p:cNvSpPr>
            <a:spLocks noGrp="1"/>
          </p:cNvSpPr>
          <p:nvPr>
            <p:ph type="body"/>
          </p:nvPr>
        </p:nvSpPr>
        <p:spPr>
          <a:xfrm>
            <a:off x="457200" y="2761920"/>
            <a:ext cx="2649600" cy="1422720"/>
          </a:xfrm>
          <a:prstGeom prst="rect">
            <a:avLst/>
          </a:prstGeom>
        </p:spPr>
        <p:txBody>
          <a:bodyPr lIns="0" rIns="0" tIns="0" bIns="0">
            <a:normAutofit/>
          </a:bodyPr>
          <a:p>
            <a:endParaRPr b="0" lang="en-US" sz="3200" spc="-1" strike="noStrike">
              <a:latin typeface="Arial"/>
            </a:endParaRPr>
          </a:p>
        </p:txBody>
      </p:sp>
      <p:sp>
        <p:nvSpPr>
          <p:cNvPr id="39" name="PlaceHolder 6"/>
          <p:cNvSpPr>
            <a:spLocks noGrp="1"/>
          </p:cNvSpPr>
          <p:nvPr>
            <p:ph type="body"/>
          </p:nvPr>
        </p:nvSpPr>
        <p:spPr>
          <a:xfrm>
            <a:off x="3239640" y="2761920"/>
            <a:ext cx="2649600" cy="1422720"/>
          </a:xfrm>
          <a:prstGeom prst="rect">
            <a:avLst/>
          </a:prstGeom>
        </p:spPr>
        <p:txBody>
          <a:bodyPr lIns="0" rIns="0" tIns="0" bIns="0">
            <a:normAutofit/>
          </a:bodyPr>
          <a:p>
            <a:endParaRPr b="0" lang="en-US" sz="3200" spc="-1" strike="noStrike">
              <a:latin typeface="Arial"/>
            </a:endParaRPr>
          </a:p>
        </p:txBody>
      </p:sp>
      <p:sp>
        <p:nvSpPr>
          <p:cNvPr id="40" name="PlaceHolder 7"/>
          <p:cNvSpPr>
            <a:spLocks noGrp="1"/>
          </p:cNvSpPr>
          <p:nvPr>
            <p:ph type="body"/>
          </p:nvPr>
        </p:nvSpPr>
        <p:spPr>
          <a:xfrm>
            <a:off x="6022080" y="2761920"/>
            <a:ext cx="264960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1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404"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405" name="PlaceHolder 2"/>
          <p:cNvSpPr>
            <a:spLocks noGrp="1"/>
          </p:cNvSpPr>
          <p:nvPr>
            <p:ph type="body"/>
          </p:nvPr>
        </p:nvSpPr>
        <p:spPr>
          <a:xfrm>
            <a:off x="457200" y="1203480"/>
            <a:ext cx="2649600" cy="1422720"/>
          </a:xfrm>
          <a:prstGeom prst="rect">
            <a:avLst/>
          </a:prstGeom>
        </p:spPr>
        <p:txBody>
          <a:bodyPr lIns="0" rIns="0" tIns="0" bIns="0">
            <a:normAutofit/>
          </a:bodyPr>
          <a:p>
            <a:endParaRPr b="0" lang="en-US" sz="3200" spc="-1" strike="noStrike">
              <a:latin typeface="Arial"/>
            </a:endParaRPr>
          </a:p>
        </p:txBody>
      </p:sp>
      <p:sp>
        <p:nvSpPr>
          <p:cNvPr id="406" name="PlaceHolder 3"/>
          <p:cNvSpPr>
            <a:spLocks noGrp="1"/>
          </p:cNvSpPr>
          <p:nvPr>
            <p:ph type="body"/>
          </p:nvPr>
        </p:nvSpPr>
        <p:spPr>
          <a:xfrm>
            <a:off x="3239640" y="1203480"/>
            <a:ext cx="2649600" cy="1422720"/>
          </a:xfrm>
          <a:prstGeom prst="rect">
            <a:avLst/>
          </a:prstGeom>
        </p:spPr>
        <p:txBody>
          <a:bodyPr lIns="0" rIns="0" tIns="0" bIns="0">
            <a:normAutofit/>
          </a:bodyPr>
          <a:p>
            <a:endParaRPr b="0" lang="en-US" sz="3200" spc="-1" strike="noStrike">
              <a:latin typeface="Arial"/>
            </a:endParaRPr>
          </a:p>
        </p:txBody>
      </p:sp>
      <p:sp>
        <p:nvSpPr>
          <p:cNvPr id="407" name="PlaceHolder 4"/>
          <p:cNvSpPr>
            <a:spLocks noGrp="1"/>
          </p:cNvSpPr>
          <p:nvPr>
            <p:ph type="body"/>
          </p:nvPr>
        </p:nvSpPr>
        <p:spPr>
          <a:xfrm>
            <a:off x="6022080" y="1203480"/>
            <a:ext cx="2649600" cy="1422720"/>
          </a:xfrm>
          <a:prstGeom prst="rect">
            <a:avLst/>
          </a:prstGeom>
        </p:spPr>
        <p:txBody>
          <a:bodyPr lIns="0" rIns="0" tIns="0" bIns="0">
            <a:normAutofit/>
          </a:bodyPr>
          <a:p>
            <a:endParaRPr b="0" lang="en-US" sz="3200" spc="-1" strike="noStrike">
              <a:latin typeface="Arial"/>
            </a:endParaRPr>
          </a:p>
        </p:txBody>
      </p:sp>
      <p:sp>
        <p:nvSpPr>
          <p:cNvPr id="408" name="PlaceHolder 5"/>
          <p:cNvSpPr>
            <a:spLocks noGrp="1"/>
          </p:cNvSpPr>
          <p:nvPr>
            <p:ph type="body"/>
          </p:nvPr>
        </p:nvSpPr>
        <p:spPr>
          <a:xfrm>
            <a:off x="457200" y="2761920"/>
            <a:ext cx="2649600" cy="1422720"/>
          </a:xfrm>
          <a:prstGeom prst="rect">
            <a:avLst/>
          </a:prstGeom>
        </p:spPr>
        <p:txBody>
          <a:bodyPr lIns="0" rIns="0" tIns="0" bIns="0">
            <a:normAutofit/>
          </a:bodyPr>
          <a:p>
            <a:endParaRPr b="0" lang="en-US" sz="3200" spc="-1" strike="noStrike">
              <a:latin typeface="Arial"/>
            </a:endParaRPr>
          </a:p>
        </p:txBody>
      </p:sp>
      <p:sp>
        <p:nvSpPr>
          <p:cNvPr id="409" name="PlaceHolder 6"/>
          <p:cNvSpPr>
            <a:spLocks noGrp="1"/>
          </p:cNvSpPr>
          <p:nvPr>
            <p:ph type="body"/>
          </p:nvPr>
        </p:nvSpPr>
        <p:spPr>
          <a:xfrm>
            <a:off x="3239640" y="2761920"/>
            <a:ext cx="2649600" cy="1422720"/>
          </a:xfrm>
          <a:prstGeom prst="rect">
            <a:avLst/>
          </a:prstGeom>
        </p:spPr>
        <p:txBody>
          <a:bodyPr lIns="0" rIns="0" tIns="0" bIns="0">
            <a:normAutofit/>
          </a:bodyPr>
          <a:p>
            <a:endParaRPr b="0" lang="en-US" sz="3200" spc="-1" strike="noStrike">
              <a:latin typeface="Arial"/>
            </a:endParaRPr>
          </a:p>
        </p:txBody>
      </p:sp>
      <p:sp>
        <p:nvSpPr>
          <p:cNvPr id="410" name="PlaceHolder 7"/>
          <p:cNvSpPr>
            <a:spLocks noGrp="1"/>
          </p:cNvSpPr>
          <p:nvPr>
            <p:ph type="body"/>
          </p:nvPr>
        </p:nvSpPr>
        <p:spPr>
          <a:xfrm>
            <a:off x="6022080" y="2761920"/>
            <a:ext cx="264960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1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17"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418" name="PlaceHolder 2"/>
          <p:cNvSpPr>
            <a:spLocks noGrp="1"/>
          </p:cNvSpPr>
          <p:nvPr>
            <p:ph type="subTitle"/>
          </p:nvPr>
        </p:nvSpPr>
        <p:spPr>
          <a:xfrm>
            <a:off x="457200" y="1203480"/>
            <a:ext cx="8229240" cy="2982960"/>
          </a:xfrm>
          <a:prstGeom prst="rect">
            <a:avLst/>
          </a:prstGeom>
        </p:spPr>
        <p:txBody>
          <a:bodyPr lIns="0" rIns="0" tIns="0" bIns="0" anchor="ctr">
            <a:spAutoFit/>
          </a:bodyPr>
          <a:p>
            <a:pPr algn="ctr"/>
            <a:endParaRPr b="0" lang="en-US" sz="3200" spc="-1" strike="noStrike">
              <a:latin typeface="Arial"/>
            </a:endParaRPr>
          </a:p>
        </p:txBody>
      </p:sp>
    </p:spTree>
  </p:cSld>
</p:sldLayout>
</file>

<file path=ppt/slideLayouts/slideLayout1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19"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420" name="PlaceHolder 2"/>
          <p:cNvSpPr>
            <a:spLocks noGrp="1"/>
          </p:cNvSpPr>
          <p:nvPr>
            <p:ph type="body"/>
          </p:nvPr>
        </p:nvSpPr>
        <p:spPr>
          <a:xfrm>
            <a:off x="457200" y="1203480"/>
            <a:ext cx="8229240" cy="2982960"/>
          </a:xfrm>
          <a:prstGeom prst="rect">
            <a:avLst/>
          </a:prstGeom>
        </p:spPr>
        <p:txBody>
          <a:bodyPr lIns="0" rIns="0" tIns="0" bIns="0">
            <a:normAutofit/>
          </a:bodyPr>
          <a:p>
            <a:endParaRPr b="0" lang="en-US" sz="3200" spc="-1" strike="noStrike">
              <a:latin typeface="Arial"/>
            </a:endParaRPr>
          </a:p>
        </p:txBody>
      </p:sp>
    </p:spTree>
  </p:cSld>
</p:sldLayout>
</file>

<file path=ppt/slideLayouts/slideLayout1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21"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422" name="PlaceHolder 2"/>
          <p:cNvSpPr>
            <a:spLocks noGrp="1"/>
          </p:cNvSpPr>
          <p:nvPr>
            <p:ph type="body"/>
          </p:nvPr>
        </p:nvSpPr>
        <p:spPr>
          <a:xfrm>
            <a:off x="457200" y="1203480"/>
            <a:ext cx="4015800" cy="2982960"/>
          </a:xfrm>
          <a:prstGeom prst="rect">
            <a:avLst/>
          </a:prstGeom>
        </p:spPr>
        <p:txBody>
          <a:bodyPr lIns="0" rIns="0" tIns="0" bIns="0">
            <a:normAutofit/>
          </a:bodyPr>
          <a:p>
            <a:endParaRPr b="0" lang="en-US" sz="3200" spc="-1" strike="noStrike">
              <a:latin typeface="Arial"/>
            </a:endParaRPr>
          </a:p>
        </p:txBody>
      </p:sp>
      <p:sp>
        <p:nvSpPr>
          <p:cNvPr id="423" name="PlaceHolder 3"/>
          <p:cNvSpPr>
            <a:spLocks noGrp="1"/>
          </p:cNvSpPr>
          <p:nvPr>
            <p:ph type="body"/>
          </p:nvPr>
        </p:nvSpPr>
        <p:spPr>
          <a:xfrm>
            <a:off x="4674240" y="1203480"/>
            <a:ext cx="4015800" cy="2982960"/>
          </a:xfrm>
          <a:prstGeom prst="rect">
            <a:avLst/>
          </a:prstGeom>
        </p:spPr>
        <p:txBody>
          <a:bodyPr lIns="0" rIns="0" tIns="0" bIns="0">
            <a:normAutofit/>
          </a:bodyPr>
          <a:p>
            <a:endParaRPr b="0" lang="en-US" sz="3200" spc="-1" strike="noStrike">
              <a:latin typeface="Arial"/>
            </a:endParaRPr>
          </a:p>
        </p:txBody>
      </p:sp>
    </p:spTree>
  </p:cSld>
</p:sldLayout>
</file>

<file path=ppt/slideLayouts/slideLayout1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424"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Tree>
  </p:cSld>
</p:sldLayout>
</file>

<file path=ppt/slideLayouts/slideLayout1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425" name="PlaceHolder 1"/>
          <p:cNvSpPr>
            <a:spLocks noGrp="1"/>
          </p:cNvSpPr>
          <p:nvPr>
            <p:ph type="subTitle"/>
          </p:nvPr>
        </p:nvSpPr>
        <p:spPr>
          <a:xfrm>
            <a:off x="457200" y="205200"/>
            <a:ext cx="8229240" cy="3981240"/>
          </a:xfrm>
          <a:prstGeom prst="rect">
            <a:avLst/>
          </a:prstGeom>
        </p:spPr>
        <p:txBody>
          <a:bodyPr lIns="0" rIns="0" tIns="0" bIns="0" anchor="ctr">
            <a:spAutoFit/>
          </a:bodyPr>
          <a:p>
            <a:pPr algn="ctr"/>
            <a:endParaRPr b="0" lang="en-US" sz="3200" spc="-1" strike="noStrike">
              <a:latin typeface="Arial"/>
            </a:endParaRPr>
          </a:p>
        </p:txBody>
      </p:sp>
    </p:spTree>
  </p:cSld>
</p:sldLayout>
</file>

<file path=ppt/slideLayouts/slideLayout1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426"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427" name="PlaceHolder 2"/>
          <p:cNvSpPr>
            <a:spLocks noGrp="1"/>
          </p:cNvSpPr>
          <p:nvPr>
            <p:ph type="body"/>
          </p:nvPr>
        </p:nvSpPr>
        <p:spPr>
          <a:xfrm>
            <a:off x="457200" y="1203480"/>
            <a:ext cx="4015800" cy="1422720"/>
          </a:xfrm>
          <a:prstGeom prst="rect">
            <a:avLst/>
          </a:prstGeom>
        </p:spPr>
        <p:txBody>
          <a:bodyPr lIns="0" rIns="0" tIns="0" bIns="0">
            <a:normAutofit/>
          </a:bodyPr>
          <a:p>
            <a:endParaRPr b="0" lang="en-US" sz="3200" spc="-1" strike="noStrike">
              <a:latin typeface="Arial"/>
            </a:endParaRPr>
          </a:p>
        </p:txBody>
      </p:sp>
      <p:sp>
        <p:nvSpPr>
          <p:cNvPr id="428" name="PlaceHolder 3"/>
          <p:cNvSpPr>
            <a:spLocks noGrp="1"/>
          </p:cNvSpPr>
          <p:nvPr>
            <p:ph type="body"/>
          </p:nvPr>
        </p:nvSpPr>
        <p:spPr>
          <a:xfrm>
            <a:off x="4674240" y="1203480"/>
            <a:ext cx="4015800" cy="2982960"/>
          </a:xfrm>
          <a:prstGeom prst="rect">
            <a:avLst/>
          </a:prstGeom>
        </p:spPr>
        <p:txBody>
          <a:bodyPr lIns="0" rIns="0" tIns="0" bIns="0">
            <a:normAutofit/>
          </a:bodyPr>
          <a:p>
            <a:endParaRPr b="0" lang="en-US" sz="3200" spc="-1" strike="noStrike">
              <a:latin typeface="Arial"/>
            </a:endParaRPr>
          </a:p>
        </p:txBody>
      </p:sp>
      <p:sp>
        <p:nvSpPr>
          <p:cNvPr id="429" name="PlaceHolder 4"/>
          <p:cNvSpPr>
            <a:spLocks noGrp="1"/>
          </p:cNvSpPr>
          <p:nvPr>
            <p:ph type="body"/>
          </p:nvPr>
        </p:nvSpPr>
        <p:spPr>
          <a:xfrm>
            <a:off x="457200" y="2761920"/>
            <a:ext cx="401580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1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430"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431" name="PlaceHolder 2"/>
          <p:cNvSpPr>
            <a:spLocks noGrp="1"/>
          </p:cNvSpPr>
          <p:nvPr>
            <p:ph type="body"/>
          </p:nvPr>
        </p:nvSpPr>
        <p:spPr>
          <a:xfrm>
            <a:off x="457200" y="1203480"/>
            <a:ext cx="4015800" cy="2982960"/>
          </a:xfrm>
          <a:prstGeom prst="rect">
            <a:avLst/>
          </a:prstGeom>
        </p:spPr>
        <p:txBody>
          <a:bodyPr lIns="0" rIns="0" tIns="0" bIns="0">
            <a:normAutofit/>
          </a:bodyPr>
          <a:p>
            <a:endParaRPr b="0" lang="en-US" sz="3200" spc="-1" strike="noStrike">
              <a:latin typeface="Arial"/>
            </a:endParaRPr>
          </a:p>
        </p:txBody>
      </p:sp>
      <p:sp>
        <p:nvSpPr>
          <p:cNvPr id="432" name="PlaceHolder 3"/>
          <p:cNvSpPr>
            <a:spLocks noGrp="1"/>
          </p:cNvSpPr>
          <p:nvPr>
            <p:ph type="body"/>
          </p:nvPr>
        </p:nvSpPr>
        <p:spPr>
          <a:xfrm>
            <a:off x="4674240" y="1203480"/>
            <a:ext cx="4015800" cy="1422720"/>
          </a:xfrm>
          <a:prstGeom prst="rect">
            <a:avLst/>
          </a:prstGeom>
        </p:spPr>
        <p:txBody>
          <a:bodyPr lIns="0" rIns="0" tIns="0" bIns="0">
            <a:normAutofit/>
          </a:bodyPr>
          <a:p>
            <a:endParaRPr b="0" lang="en-US" sz="3200" spc="-1" strike="noStrike">
              <a:latin typeface="Arial"/>
            </a:endParaRPr>
          </a:p>
        </p:txBody>
      </p:sp>
      <p:sp>
        <p:nvSpPr>
          <p:cNvPr id="433" name="PlaceHolder 4"/>
          <p:cNvSpPr>
            <a:spLocks noGrp="1"/>
          </p:cNvSpPr>
          <p:nvPr>
            <p:ph type="body"/>
          </p:nvPr>
        </p:nvSpPr>
        <p:spPr>
          <a:xfrm>
            <a:off x="4674240" y="2761920"/>
            <a:ext cx="401580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1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434"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435" name="PlaceHolder 2"/>
          <p:cNvSpPr>
            <a:spLocks noGrp="1"/>
          </p:cNvSpPr>
          <p:nvPr>
            <p:ph type="body"/>
          </p:nvPr>
        </p:nvSpPr>
        <p:spPr>
          <a:xfrm>
            <a:off x="457200" y="1203480"/>
            <a:ext cx="4015800" cy="1422720"/>
          </a:xfrm>
          <a:prstGeom prst="rect">
            <a:avLst/>
          </a:prstGeom>
        </p:spPr>
        <p:txBody>
          <a:bodyPr lIns="0" rIns="0" tIns="0" bIns="0">
            <a:normAutofit/>
          </a:bodyPr>
          <a:p>
            <a:endParaRPr b="0" lang="en-US" sz="3200" spc="-1" strike="noStrike">
              <a:latin typeface="Arial"/>
            </a:endParaRPr>
          </a:p>
        </p:txBody>
      </p:sp>
      <p:sp>
        <p:nvSpPr>
          <p:cNvPr id="436" name="PlaceHolder 3"/>
          <p:cNvSpPr>
            <a:spLocks noGrp="1"/>
          </p:cNvSpPr>
          <p:nvPr>
            <p:ph type="body"/>
          </p:nvPr>
        </p:nvSpPr>
        <p:spPr>
          <a:xfrm>
            <a:off x="4674240" y="1203480"/>
            <a:ext cx="4015800" cy="1422720"/>
          </a:xfrm>
          <a:prstGeom prst="rect">
            <a:avLst/>
          </a:prstGeom>
        </p:spPr>
        <p:txBody>
          <a:bodyPr lIns="0" rIns="0" tIns="0" bIns="0">
            <a:normAutofit/>
          </a:bodyPr>
          <a:p>
            <a:endParaRPr b="0" lang="en-US" sz="3200" spc="-1" strike="noStrike">
              <a:latin typeface="Arial"/>
            </a:endParaRPr>
          </a:p>
        </p:txBody>
      </p:sp>
      <p:sp>
        <p:nvSpPr>
          <p:cNvPr id="437" name="PlaceHolder 4"/>
          <p:cNvSpPr>
            <a:spLocks noGrp="1"/>
          </p:cNvSpPr>
          <p:nvPr>
            <p:ph type="body"/>
          </p:nvPr>
        </p:nvSpPr>
        <p:spPr>
          <a:xfrm>
            <a:off x="457200" y="2761920"/>
            <a:ext cx="822924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438"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439" name="PlaceHolder 2"/>
          <p:cNvSpPr>
            <a:spLocks noGrp="1"/>
          </p:cNvSpPr>
          <p:nvPr>
            <p:ph type="body"/>
          </p:nvPr>
        </p:nvSpPr>
        <p:spPr>
          <a:xfrm>
            <a:off x="457200" y="1203480"/>
            <a:ext cx="8229240" cy="1422720"/>
          </a:xfrm>
          <a:prstGeom prst="rect">
            <a:avLst/>
          </a:prstGeom>
        </p:spPr>
        <p:txBody>
          <a:bodyPr lIns="0" rIns="0" tIns="0" bIns="0">
            <a:normAutofit/>
          </a:bodyPr>
          <a:p>
            <a:endParaRPr b="0" lang="en-US" sz="3200" spc="-1" strike="noStrike">
              <a:latin typeface="Arial"/>
            </a:endParaRPr>
          </a:p>
        </p:txBody>
      </p:sp>
      <p:sp>
        <p:nvSpPr>
          <p:cNvPr id="440" name="PlaceHolder 3"/>
          <p:cNvSpPr>
            <a:spLocks noGrp="1"/>
          </p:cNvSpPr>
          <p:nvPr>
            <p:ph type="body"/>
          </p:nvPr>
        </p:nvSpPr>
        <p:spPr>
          <a:xfrm>
            <a:off x="457200" y="2761920"/>
            <a:ext cx="822924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1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441"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442" name="PlaceHolder 2"/>
          <p:cNvSpPr>
            <a:spLocks noGrp="1"/>
          </p:cNvSpPr>
          <p:nvPr>
            <p:ph type="body"/>
          </p:nvPr>
        </p:nvSpPr>
        <p:spPr>
          <a:xfrm>
            <a:off x="457200" y="1203480"/>
            <a:ext cx="4015800" cy="1422720"/>
          </a:xfrm>
          <a:prstGeom prst="rect">
            <a:avLst/>
          </a:prstGeom>
        </p:spPr>
        <p:txBody>
          <a:bodyPr lIns="0" rIns="0" tIns="0" bIns="0">
            <a:normAutofit/>
          </a:bodyPr>
          <a:p>
            <a:endParaRPr b="0" lang="en-US" sz="3200" spc="-1" strike="noStrike">
              <a:latin typeface="Arial"/>
            </a:endParaRPr>
          </a:p>
        </p:txBody>
      </p:sp>
      <p:sp>
        <p:nvSpPr>
          <p:cNvPr id="443" name="PlaceHolder 3"/>
          <p:cNvSpPr>
            <a:spLocks noGrp="1"/>
          </p:cNvSpPr>
          <p:nvPr>
            <p:ph type="body"/>
          </p:nvPr>
        </p:nvSpPr>
        <p:spPr>
          <a:xfrm>
            <a:off x="4674240" y="1203480"/>
            <a:ext cx="4015800" cy="1422720"/>
          </a:xfrm>
          <a:prstGeom prst="rect">
            <a:avLst/>
          </a:prstGeom>
        </p:spPr>
        <p:txBody>
          <a:bodyPr lIns="0" rIns="0" tIns="0" bIns="0">
            <a:normAutofit/>
          </a:bodyPr>
          <a:p>
            <a:endParaRPr b="0" lang="en-US" sz="3200" spc="-1" strike="noStrike">
              <a:latin typeface="Arial"/>
            </a:endParaRPr>
          </a:p>
        </p:txBody>
      </p:sp>
      <p:sp>
        <p:nvSpPr>
          <p:cNvPr id="444" name="PlaceHolder 4"/>
          <p:cNvSpPr>
            <a:spLocks noGrp="1"/>
          </p:cNvSpPr>
          <p:nvPr>
            <p:ph type="body"/>
          </p:nvPr>
        </p:nvSpPr>
        <p:spPr>
          <a:xfrm>
            <a:off x="457200" y="2761920"/>
            <a:ext cx="4015800" cy="1422720"/>
          </a:xfrm>
          <a:prstGeom prst="rect">
            <a:avLst/>
          </a:prstGeom>
        </p:spPr>
        <p:txBody>
          <a:bodyPr lIns="0" rIns="0" tIns="0" bIns="0">
            <a:normAutofit/>
          </a:bodyPr>
          <a:p>
            <a:endParaRPr b="0" lang="en-US" sz="3200" spc="-1" strike="noStrike">
              <a:latin typeface="Arial"/>
            </a:endParaRPr>
          </a:p>
        </p:txBody>
      </p:sp>
      <p:sp>
        <p:nvSpPr>
          <p:cNvPr id="445" name="PlaceHolder 5"/>
          <p:cNvSpPr>
            <a:spLocks noGrp="1"/>
          </p:cNvSpPr>
          <p:nvPr>
            <p:ph type="body"/>
          </p:nvPr>
        </p:nvSpPr>
        <p:spPr>
          <a:xfrm>
            <a:off x="4674240" y="2761920"/>
            <a:ext cx="401580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1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446"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447" name="PlaceHolder 2"/>
          <p:cNvSpPr>
            <a:spLocks noGrp="1"/>
          </p:cNvSpPr>
          <p:nvPr>
            <p:ph type="body"/>
          </p:nvPr>
        </p:nvSpPr>
        <p:spPr>
          <a:xfrm>
            <a:off x="457200" y="1203480"/>
            <a:ext cx="2649600" cy="1422720"/>
          </a:xfrm>
          <a:prstGeom prst="rect">
            <a:avLst/>
          </a:prstGeom>
        </p:spPr>
        <p:txBody>
          <a:bodyPr lIns="0" rIns="0" tIns="0" bIns="0">
            <a:normAutofit/>
          </a:bodyPr>
          <a:p>
            <a:endParaRPr b="0" lang="en-US" sz="3200" spc="-1" strike="noStrike">
              <a:latin typeface="Arial"/>
            </a:endParaRPr>
          </a:p>
        </p:txBody>
      </p:sp>
      <p:sp>
        <p:nvSpPr>
          <p:cNvPr id="448" name="PlaceHolder 3"/>
          <p:cNvSpPr>
            <a:spLocks noGrp="1"/>
          </p:cNvSpPr>
          <p:nvPr>
            <p:ph type="body"/>
          </p:nvPr>
        </p:nvSpPr>
        <p:spPr>
          <a:xfrm>
            <a:off x="3239640" y="1203480"/>
            <a:ext cx="2649600" cy="1422720"/>
          </a:xfrm>
          <a:prstGeom prst="rect">
            <a:avLst/>
          </a:prstGeom>
        </p:spPr>
        <p:txBody>
          <a:bodyPr lIns="0" rIns="0" tIns="0" bIns="0">
            <a:normAutofit/>
          </a:bodyPr>
          <a:p>
            <a:endParaRPr b="0" lang="en-US" sz="3200" spc="-1" strike="noStrike">
              <a:latin typeface="Arial"/>
            </a:endParaRPr>
          </a:p>
        </p:txBody>
      </p:sp>
      <p:sp>
        <p:nvSpPr>
          <p:cNvPr id="449" name="PlaceHolder 4"/>
          <p:cNvSpPr>
            <a:spLocks noGrp="1"/>
          </p:cNvSpPr>
          <p:nvPr>
            <p:ph type="body"/>
          </p:nvPr>
        </p:nvSpPr>
        <p:spPr>
          <a:xfrm>
            <a:off x="6022080" y="1203480"/>
            <a:ext cx="2649600" cy="1422720"/>
          </a:xfrm>
          <a:prstGeom prst="rect">
            <a:avLst/>
          </a:prstGeom>
        </p:spPr>
        <p:txBody>
          <a:bodyPr lIns="0" rIns="0" tIns="0" bIns="0">
            <a:normAutofit/>
          </a:bodyPr>
          <a:p>
            <a:endParaRPr b="0" lang="en-US" sz="3200" spc="-1" strike="noStrike">
              <a:latin typeface="Arial"/>
            </a:endParaRPr>
          </a:p>
        </p:txBody>
      </p:sp>
      <p:sp>
        <p:nvSpPr>
          <p:cNvPr id="450" name="PlaceHolder 5"/>
          <p:cNvSpPr>
            <a:spLocks noGrp="1"/>
          </p:cNvSpPr>
          <p:nvPr>
            <p:ph type="body"/>
          </p:nvPr>
        </p:nvSpPr>
        <p:spPr>
          <a:xfrm>
            <a:off x="457200" y="2761920"/>
            <a:ext cx="2649600" cy="1422720"/>
          </a:xfrm>
          <a:prstGeom prst="rect">
            <a:avLst/>
          </a:prstGeom>
        </p:spPr>
        <p:txBody>
          <a:bodyPr lIns="0" rIns="0" tIns="0" bIns="0">
            <a:normAutofit/>
          </a:bodyPr>
          <a:p>
            <a:endParaRPr b="0" lang="en-US" sz="3200" spc="-1" strike="noStrike">
              <a:latin typeface="Arial"/>
            </a:endParaRPr>
          </a:p>
        </p:txBody>
      </p:sp>
      <p:sp>
        <p:nvSpPr>
          <p:cNvPr id="451" name="PlaceHolder 6"/>
          <p:cNvSpPr>
            <a:spLocks noGrp="1"/>
          </p:cNvSpPr>
          <p:nvPr>
            <p:ph type="body"/>
          </p:nvPr>
        </p:nvSpPr>
        <p:spPr>
          <a:xfrm>
            <a:off x="3239640" y="2761920"/>
            <a:ext cx="2649600" cy="1422720"/>
          </a:xfrm>
          <a:prstGeom prst="rect">
            <a:avLst/>
          </a:prstGeom>
        </p:spPr>
        <p:txBody>
          <a:bodyPr lIns="0" rIns="0" tIns="0" bIns="0">
            <a:normAutofit/>
          </a:bodyPr>
          <a:p>
            <a:endParaRPr b="0" lang="en-US" sz="3200" spc="-1" strike="noStrike">
              <a:latin typeface="Arial"/>
            </a:endParaRPr>
          </a:p>
        </p:txBody>
      </p:sp>
      <p:sp>
        <p:nvSpPr>
          <p:cNvPr id="452" name="PlaceHolder 7"/>
          <p:cNvSpPr>
            <a:spLocks noGrp="1"/>
          </p:cNvSpPr>
          <p:nvPr>
            <p:ph type="body"/>
          </p:nvPr>
        </p:nvSpPr>
        <p:spPr>
          <a:xfrm>
            <a:off x="6022080" y="2761920"/>
            <a:ext cx="264960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1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59"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460" name="PlaceHolder 2"/>
          <p:cNvSpPr>
            <a:spLocks noGrp="1"/>
          </p:cNvSpPr>
          <p:nvPr>
            <p:ph type="subTitle"/>
          </p:nvPr>
        </p:nvSpPr>
        <p:spPr>
          <a:xfrm>
            <a:off x="457200" y="1203480"/>
            <a:ext cx="8229240" cy="2982960"/>
          </a:xfrm>
          <a:prstGeom prst="rect">
            <a:avLst/>
          </a:prstGeom>
        </p:spPr>
        <p:txBody>
          <a:bodyPr lIns="0" rIns="0" tIns="0" bIns="0" anchor="ctr">
            <a:spAutoFit/>
          </a:bodyPr>
          <a:p>
            <a:pPr algn="ctr"/>
            <a:endParaRPr b="0" lang="en-US" sz="3200" spc="-1" strike="noStrike">
              <a:latin typeface="Arial"/>
            </a:endParaRPr>
          </a:p>
        </p:txBody>
      </p:sp>
    </p:spTree>
  </p:cSld>
</p:sldLayout>
</file>

<file path=ppt/slideLayouts/slideLayout1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61"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462" name="PlaceHolder 2"/>
          <p:cNvSpPr>
            <a:spLocks noGrp="1"/>
          </p:cNvSpPr>
          <p:nvPr>
            <p:ph type="body"/>
          </p:nvPr>
        </p:nvSpPr>
        <p:spPr>
          <a:xfrm>
            <a:off x="457200" y="1203480"/>
            <a:ext cx="8229240" cy="2982960"/>
          </a:xfrm>
          <a:prstGeom prst="rect">
            <a:avLst/>
          </a:prstGeom>
        </p:spPr>
        <p:txBody>
          <a:bodyPr lIns="0" rIns="0" tIns="0" bIns="0">
            <a:normAutofit/>
          </a:bodyPr>
          <a:p>
            <a:endParaRPr b="0" lang="en-US" sz="3200" spc="-1" strike="noStrike">
              <a:latin typeface="Arial"/>
            </a:endParaRPr>
          </a:p>
        </p:txBody>
      </p:sp>
    </p:spTree>
  </p:cSld>
</p:sldLayout>
</file>

<file path=ppt/slideLayouts/slideLayout1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63"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464" name="PlaceHolder 2"/>
          <p:cNvSpPr>
            <a:spLocks noGrp="1"/>
          </p:cNvSpPr>
          <p:nvPr>
            <p:ph type="body"/>
          </p:nvPr>
        </p:nvSpPr>
        <p:spPr>
          <a:xfrm>
            <a:off x="457200" y="1203480"/>
            <a:ext cx="4015800" cy="2982960"/>
          </a:xfrm>
          <a:prstGeom prst="rect">
            <a:avLst/>
          </a:prstGeom>
        </p:spPr>
        <p:txBody>
          <a:bodyPr lIns="0" rIns="0" tIns="0" bIns="0">
            <a:normAutofit/>
          </a:bodyPr>
          <a:p>
            <a:endParaRPr b="0" lang="en-US" sz="3200" spc="-1" strike="noStrike">
              <a:latin typeface="Arial"/>
            </a:endParaRPr>
          </a:p>
        </p:txBody>
      </p:sp>
      <p:sp>
        <p:nvSpPr>
          <p:cNvPr id="465" name="PlaceHolder 3"/>
          <p:cNvSpPr>
            <a:spLocks noGrp="1"/>
          </p:cNvSpPr>
          <p:nvPr>
            <p:ph type="body"/>
          </p:nvPr>
        </p:nvSpPr>
        <p:spPr>
          <a:xfrm>
            <a:off x="4674240" y="1203480"/>
            <a:ext cx="4015800" cy="2982960"/>
          </a:xfrm>
          <a:prstGeom prst="rect">
            <a:avLst/>
          </a:prstGeom>
        </p:spPr>
        <p:txBody>
          <a:bodyPr lIns="0" rIns="0" tIns="0" bIns="0">
            <a:normAutofit/>
          </a:bodyPr>
          <a:p>
            <a:endParaRPr b="0" lang="en-US" sz="3200" spc="-1" strike="noStrike">
              <a:latin typeface="Arial"/>
            </a:endParaRPr>
          </a:p>
        </p:txBody>
      </p:sp>
    </p:spTree>
  </p:cSld>
</p:sldLayout>
</file>

<file path=ppt/slideLayouts/slideLayout1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466"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Tree>
  </p:cSld>
</p:sldLayout>
</file>

<file path=ppt/slideLayouts/slideLayout1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467" name="PlaceHolder 1"/>
          <p:cNvSpPr>
            <a:spLocks noGrp="1"/>
          </p:cNvSpPr>
          <p:nvPr>
            <p:ph type="subTitle"/>
          </p:nvPr>
        </p:nvSpPr>
        <p:spPr>
          <a:xfrm>
            <a:off x="457200" y="205200"/>
            <a:ext cx="8229240" cy="3981240"/>
          </a:xfrm>
          <a:prstGeom prst="rect">
            <a:avLst/>
          </a:prstGeom>
        </p:spPr>
        <p:txBody>
          <a:bodyPr lIns="0" rIns="0" tIns="0" bIns="0" anchor="ctr">
            <a:spAutoFit/>
          </a:bodyPr>
          <a:p>
            <a:pPr algn="ctr"/>
            <a:endParaRPr b="0" lang="en-US" sz="3200" spc="-1" strike="noStrike">
              <a:latin typeface="Arial"/>
            </a:endParaRPr>
          </a:p>
        </p:txBody>
      </p:sp>
    </p:spTree>
  </p:cSld>
</p:sldLayout>
</file>

<file path=ppt/slideLayouts/slideLayout1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468"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469" name="PlaceHolder 2"/>
          <p:cNvSpPr>
            <a:spLocks noGrp="1"/>
          </p:cNvSpPr>
          <p:nvPr>
            <p:ph type="body"/>
          </p:nvPr>
        </p:nvSpPr>
        <p:spPr>
          <a:xfrm>
            <a:off x="457200" y="1203480"/>
            <a:ext cx="4015800" cy="1422720"/>
          </a:xfrm>
          <a:prstGeom prst="rect">
            <a:avLst/>
          </a:prstGeom>
        </p:spPr>
        <p:txBody>
          <a:bodyPr lIns="0" rIns="0" tIns="0" bIns="0">
            <a:normAutofit/>
          </a:bodyPr>
          <a:p>
            <a:endParaRPr b="0" lang="en-US" sz="3200" spc="-1" strike="noStrike">
              <a:latin typeface="Arial"/>
            </a:endParaRPr>
          </a:p>
        </p:txBody>
      </p:sp>
      <p:sp>
        <p:nvSpPr>
          <p:cNvPr id="470" name="PlaceHolder 3"/>
          <p:cNvSpPr>
            <a:spLocks noGrp="1"/>
          </p:cNvSpPr>
          <p:nvPr>
            <p:ph type="body"/>
          </p:nvPr>
        </p:nvSpPr>
        <p:spPr>
          <a:xfrm>
            <a:off x="4674240" y="1203480"/>
            <a:ext cx="4015800" cy="2982960"/>
          </a:xfrm>
          <a:prstGeom prst="rect">
            <a:avLst/>
          </a:prstGeom>
        </p:spPr>
        <p:txBody>
          <a:bodyPr lIns="0" rIns="0" tIns="0" bIns="0">
            <a:normAutofit/>
          </a:bodyPr>
          <a:p>
            <a:endParaRPr b="0" lang="en-US" sz="3200" spc="-1" strike="noStrike">
              <a:latin typeface="Arial"/>
            </a:endParaRPr>
          </a:p>
        </p:txBody>
      </p:sp>
      <p:sp>
        <p:nvSpPr>
          <p:cNvPr id="471" name="PlaceHolder 4"/>
          <p:cNvSpPr>
            <a:spLocks noGrp="1"/>
          </p:cNvSpPr>
          <p:nvPr>
            <p:ph type="body"/>
          </p:nvPr>
        </p:nvSpPr>
        <p:spPr>
          <a:xfrm>
            <a:off x="457200" y="2761920"/>
            <a:ext cx="401580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7"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48" name="PlaceHolder 2"/>
          <p:cNvSpPr>
            <a:spLocks noGrp="1"/>
          </p:cNvSpPr>
          <p:nvPr>
            <p:ph type="subTitle"/>
          </p:nvPr>
        </p:nvSpPr>
        <p:spPr>
          <a:xfrm>
            <a:off x="457200" y="1203480"/>
            <a:ext cx="8229240" cy="2982960"/>
          </a:xfrm>
          <a:prstGeom prst="rect">
            <a:avLst/>
          </a:prstGeom>
        </p:spPr>
        <p:txBody>
          <a:bodyPr lIns="0" rIns="0" tIns="0" bIns="0" anchor="ctr">
            <a:spAutoFit/>
          </a:bodyPr>
          <a:p>
            <a:pPr algn="ctr"/>
            <a:endParaRPr b="0" lang="en-US" sz="3200" spc="-1" strike="noStrike">
              <a:latin typeface="Arial"/>
            </a:endParaRPr>
          </a:p>
        </p:txBody>
      </p:sp>
    </p:spTree>
  </p:cSld>
</p:sldLayout>
</file>

<file path=ppt/slideLayouts/slideLayout1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472"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473" name="PlaceHolder 2"/>
          <p:cNvSpPr>
            <a:spLocks noGrp="1"/>
          </p:cNvSpPr>
          <p:nvPr>
            <p:ph type="body"/>
          </p:nvPr>
        </p:nvSpPr>
        <p:spPr>
          <a:xfrm>
            <a:off x="457200" y="1203480"/>
            <a:ext cx="4015800" cy="2982960"/>
          </a:xfrm>
          <a:prstGeom prst="rect">
            <a:avLst/>
          </a:prstGeom>
        </p:spPr>
        <p:txBody>
          <a:bodyPr lIns="0" rIns="0" tIns="0" bIns="0">
            <a:normAutofit/>
          </a:bodyPr>
          <a:p>
            <a:endParaRPr b="0" lang="en-US" sz="3200" spc="-1" strike="noStrike">
              <a:latin typeface="Arial"/>
            </a:endParaRPr>
          </a:p>
        </p:txBody>
      </p:sp>
      <p:sp>
        <p:nvSpPr>
          <p:cNvPr id="474" name="PlaceHolder 3"/>
          <p:cNvSpPr>
            <a:spLocks noGrp="1"/>
          </p:cNvSpPr>
          <p:nvPr>
            <p:ph type="body"/>
          </p:nvPr>
        </p:nvSpPr>
        <p:spPr>
          <a:xfrm>
            <a:off x="4674240" y="1203480"/>
            <a:ext cx="4015800" cy="1422720"/>
          </a:xfrm>
          <a:prstGeom prst="rect">
            <a:avLst/>
          </a:prstGeom>
        </p:spPr>
        <p:txBody>
          <a:bodyPr lIns="0" rIns="0" tIns="0" bIns="0">
            <a:normAutofit/>
          </a:bodyPr>
          <a:p>
            <a:endParaRPr b="0" lang="en-US" sz="3200" spc="-1" strike="noStrike">
              <a:latin typeface="Arial"/>
            </a:endParaRPr>
          </a:p>
        </p:txBody>
      </p:sp>
      <p:sp>
        <p:nvSpPr>
          <p:cNvPr id="475" name="PlaceHolder 4"/>
          <p:cNvSpPr>
            <a:spLocks noGrp="1"/>
          </p:cNvSpPr>
          <p:nvPr>
            <p:ph type="body"/>
          </p:nvPr>
        </p:nvSpPr>
        <p:spPr>
          <a:xfrm>
            <a:off x="4674240" y="2761920"/>
            <a:ext cx="401580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1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476"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477" name="PlaceHolder 2"/>
          <p:cNvSpPr>
            <a:spLocks noGrp="1"/>
          </p:cNvSpPr>
          <p:nvPr>
            <p:ph type="body"/>
          </p:nvPr>
        </p:nvSpPr>
        <p:spPr>
          <a:xfrm>
            <a:off x="457200" y="1203480"/>
            <a:ext cx="4015800" cy="1422720"/>
          </a:xfrm>
          <a:prstGeom prst="rect">
            <a:avLst/>
          </a:prstGeom>
        </p:spPr>
        <p:txBody>
          <a:bodyPr lIns="0" rIns="0" tIns="0" bIns="0">
            <a:normAutofit/>
          </a:bodyPr>
          <a:p>
            <a:endParaRPr b="0" lang="en-US" sz="3200" spc="-1" strike="noStrike">
              <a:latin typeface="Arial"/>
            </a:endParaRPr>
          </a:p>
        </p:txBody>
      </p:sp>
      <p:sp>
        <p:nvSpPr>
          <p:cNvPr id="478" name="PlaceHolder 3"/>
          <p:cNvSpPr>
            <a:spLocks noGrp="1"/>
          </p:cNvSpPr>
          <p:nvPr>
            <p:ph type="body"/>
          </p:nvPr>
        </p:nvSpPr>
        <p:spPr>
          <a:xfrm>
            <a:off x="4674240" y="1203480"/>
            <a:ext cx="4015800" cy="1422720"/>
          </a:xfrm>
          <a:prstGeom prst="rect">
            <a:avLst/>
          </a:prstGeom>
        </p:spPr>
        <p:txBody>
          <a:bodyPr lIns="0" rIns="0" tIns="0" bIns="0">
            <a:normAutofit/>
          </a:bodyPr>
          <a:p>
            <a:endParaRPr b="0" lang="en-US" sz="3200" spc="-1" strike="noStrike">
              <a:latin typeface="Arial"/>
            </a:endParaRPr>
          </a:p>
        </p:txBody>
      </p:sp>
      <p:sp>
        <p:nvSpPr>
          <p:cNvPr id="479" name="PlaceHolder 4"/>
          <p:cNvSpPr>
            <a:spLocks noGrp="1"/>
          </p:cNvSpPr>
          <p:nvPr>
            <p:ph type="body"/>
          </p:nvPr>
        </p:nvSpPr>
        <p:spPr>
          <a:xfrm>
            <a:off x="457200" y="2761920"/>
            <a:ext cx="822924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1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480"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481" name="PlaceHolder 2"/>
          <p:cNvSpPr>
            <a:spLocks noGrp="1"/>
          </p:cNvSpPr>
          <p:nvPr>
            <p:ph type="body"/>
          </p:nvPr>
        </p:nvSpPr>
        <p:spPr>
          <a:xfrm>
            <a:off x="457200" y="1203480"/>
            <a:ext cx="8229240" cy="1422720"/>
          </a:xfrm>
          <a:prstGeom prst="rect">
            <a:avLst/>
          </a:prstGeom>
        </p:spPr>
        <p:txBody>
          <a:bodyPr lIns="0" rIns="0" tIns="0" bIns="0">
            <a:normAutofit/>
          </a:bodyPr>
          <a:p>
            <a:endParaRPr b="0" lang="en-US" sz="3200" spc="-1" strike="noStrike">
              <a:latin typeface="Arial"/>
            </a:endParaRPr>
          </a:p>
        </p:txBody>
      </p:sp>
      <p:sp>
        <p:nvSpPr>
          <p:cNvPr id="482" name="PlaceHolder 3"/>
          <p:cNvSpPr>
            <a:spLocks noGrp="1"/>
          </p:cNvSpPr>
          <p:nvPr>
            <p:ph type="body"/>
          </p:nvPr>
        </p:nvSpPr>
        <p:spPr>
          <a:xfrm>
            <a:off x="457200" y="2761920"/>
            <a:ext cx="822924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1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483"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484" name="PlaceHolder 2"/>
          <p:cNvSpPr>
            <a:spLocks noGrp="1"/>
          </p:cNvSpPr>
          <p:nvPr>
            <p:ph type="body"/>
          </p:nvPr>
        </p:nvSpPr>
        <p:spPr>
          <a:xfrm>
            <a:off x="457200" y="1203480"/>
            <a:ext cx="4015800" cy="1422720"/>
          </a:xfrm>
          <a:prstGeom prst="rect">
            <a:avLst/>
          </a:prstGeom>
        </p:spPr>
        <p:txBody>
          <a:bodyPr lIns="0" rIns="0" tIns="0" bIns="0">
            <a:normAutofit/>
          </a:bodyPr>
          <a:p>
            <a:endParaRPr b="0" lang="en-US" sz="3200" spc="-1" strike="noStrike">
              <a:latin typeface="Arial"/>
            </a:endParaRPr>
          </a:p>
        </p:txBody>
      </p:sp>
      <p:sp>
        <p:nvSpPr>
          <p:cNvPr id="485" name="PlaceHolder 3"/>
          <p:cNvSpPr>
            <a:spLocks noGrp="1"/>
          </p:cNvSpPr>
          <p:nvPr>
            <p:ph type="body"/>
          </p:nvPr>
        </p:nvSpPr>
        <p:spPr>
          <a:xfrm>
            <a:off x="4674240" y="1203480"/>
            <a:ext cx="4015800" cy="1422720"/>
          </a:xfrm>
          <a:prstGeom prst="rect">
            <a:avLst/>
          </a:prstGeom>
        </p:spPr>
        <p:txBody>
          <a:bodyPr lIns="0" rIns="0" tIns="0" bIns="0">
            <a:normAutofit/>
          </a:bodyPr>
          <a:p>
            <a:endParaRPr b="0" lang="en-US" sz="3200" spc="-1" strike="noStrike">
              <a:latin typeface="Arial"/>
            </a:endParaRPr>
          </a:p>
        </p:txBody>
      </p:sp>
      <p:sp>
        <p:nvSpPr>
          <p:cNvPr id="486" name="PlaceHolder 4"/>
          <p:cNvSpPr>
            <a:spLocks noGrp="1"/>
          </p:cNvSpPr>
          <p:nvPr>
            <p:ph type="body"/>
          </p:nvPr>
        </p:nvSpPr>
        <p:spPr>
          <a:xfrm>
            <a:off x="457200" y="2761920"/>
            <a:ext cx="4015800" cy="1422720"/>
          </a:xfrm>
          <a:prstGeom prst="rect">
            <a:avLst/>
          </a:prstGeom>
        </p:spPr>
        <p:txBody>
          <a:bodyPr lIns="0" rIns="0" tIns="0" bIns="0">
            <a:normAutofit/>
          </a:bodyPr>
          <a:p>
            <a:endParaRPr b="0" lang="en-US" sz="3200" spc="-1" strike="noStrike">
              <a:latin typeface="Arial"/>
            </a:endParaRPr>
          </a:p>
        </p:txBody>
      </p:sp>
      <p:sp>
        <p:nvSpPr>
          <p:cNvPr id="487" name="PlaceHolder 5"/>
          <p:cNvSpPr>
            <a:spLocks noGrp="1"/>
          </p:cNvSpPr>
          <p:nvPr>
            <p:ph type="body"/>
          </p:nvPr>
        </p:nvSpPr>
        <p:spPr>
          <a:xfrm>
            <a:off x="4674240" y="2761920"/>
            <a:ext cx="401580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1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488"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489" name="PlaceHolder 2"/>
          <p:cNvSpPr>
            <a:spLocks noGrp="1"/>
          </p:cNvSpPr>
          <p:nvPr>
            <p:ph type="body"/>
          </p:nvPr>
        </p:nvSpPr>
        <p:spPr>
          <a:xfrm>
            <a:off x="457200" y="1203480"/>
            <a:ext cx="2649600" cy="1422720"/>
          </a:xfrm>
          <a:prstGeom prst="rect">
            <a:avLst/>
          </a:prstGeom>
        </p:spPr>
        <p:txBody>
          <a:bodyPr lIns="0" rIns="0" tIns="0" bIns="0">
            <a:normAutofit/>
          </a:bodyPr>
          <a:p>
            <a:endParaRPr b="0" lang="en-US" sz="3200" spc="-1" strike="noStrike">
              <a:latin typeface="Arial"/>
            </a:endParaRPr>
          </a:p>
        </p:txBody>
      </p:sp>
      <p:sp>
        <p:nvSpPr>
          <p:cNvPr id="490" name="PlaceHolder 3"/>
          <p:cNvSpPr>
            <a:spLocks noGrp="1"/>
          </p:cNvSpPr>
          <p:nvPr>
            <p:ph type="body"/>
          </p:nvPr>
        </p:nvSpPr>
        <p:spPr>
          <a:xfrm>
            <a:off x="3239640" y="1203480"/>
            <a:ext cx="2649600" cy="1422720"/>
          </a:xfrm>
          <a:prstGeom prst="rect">
            <a:avLst/>
          </a:prstGeom>
        </p:spPr>
        <p:txBody>
          <a:bodyPr lIns="0" rIns="0" tIns="0" bIns="0">
            <a:normAutofit/>
          </a:bodyPr>
          <a:p>
            <a:endParaRPr b="0" lang="en-US" sz="3200" spc="-1" strike="noStrike">
              <a:latin typeface="Arial"/>
            </a:endParaRPr>
          </a:p>
        </p:txBody>
      </p:sp>
      <p:sp>
        <p:nvSpPr>
          <p:cNvPr id="491" name="PlaceHolder 4"/>
          <p:cNvSpPr>
            <a:spLocks noGrp="1"/>
          </p:cNvSpPr>
          <p:nvPr>
            <p:ph type="body"/>
          </p:nvPr>
        </p:nvSpPr>
        <p:spPr>
          <a:xfrm>
            <a:off x="6022080" y="1203480"/>
            <a:ext cx="2649600" cy="1422720"/>
          </a:xfrm>
          <a:prstGeom prst="rect">
            <a:avLst/>
          </a:prstGeom>
        </p:spPr>
        <p:txBody>
          <a:bodyPr lIns="0" rIns="0" tIns="0" bIns="0">
            <a:normAutofit/>
          </a:bodyPr>
          <a:p>
            <a:endParaRPr b="0" lang="en-US" sz="3200" spc="-1" strike="noStrike">
              <a:latin typeface="Arial"/>
            </a:endParaRPr>
          </a:p>
        </p:txBody>
      </p:sp>
      <p:sp>
        <p:nvSpPr>
          <p:cNvPr id="492" name="PlaceHolder 5"/>
          <p:cNvSpPr>
            <a:spLocks noGrp="1"/>
          </p:cNvSpPr>
          <p:nvPr>
            <p:ph type="body"/>
          </p:nvPr>
        </p:nvSpPr>
        <p:spPr>
          <a:xfrm>
            <a:off x="457200" y="2761920"/>
            <a:ext cx="2649600" cy="1422720"/>
          </a:xfrm>
          <a:prstGeom prst="rect">
            <a:avLst/>
          </a:prstGeom>
        </p:spPr>
        <p:txBody>
          <a:bodyPr lIns="0" rIns="0" tIns="0" bIns="0">
            <a:normAutofit/>
          </a:bodyPr>
          <a:p>
            <a:endParaRPr b="0" lang="en-US" sz="3200" spc="-1" strike="noStrike">
              <a:latin typeface="Arial"/>
            </a:endParaRPr>
          </a:p>
        </p:txBody>
      </p:sp>
      <p:sp>
        <p:nvSpPr>
          <p:cNvPr id="493" name="PlaceHolder 6"/>
          <p:cNvSpPr>
            <a:spLocks noGrp="1"/>
          </p:cNvSpPr>
          <p:nvPr>
            <p:ph type="body"/>
          </p:nvPr>
        </p:nvSpPr>
        <p:spPr>
          <a:xfrm>
            <a:off x="3239640" y="2761920"/>
            <a:ext cx="2649600" cy="1422720"/>
          </a:xfrm>
          <a:prstGeom prst="rect">
            <a:avLst/>
          </a:prstGeom>
        </p:spPr>
        <p:txBody>
          <a:bodyPr lIns="0" rIns="0" tIns="0" bIns="0">
            <a:normAutofit/>
          </a:bodyPr>
          <a:p>
            <a:endParaRPr b="0" lang="en-US" sz="3200" spc="-1" strike="noStrike">
              <a:latin typeface="Arial"/>
            </a:endParaRPr>
          </a:p>
        </p:txBody>
      </p:sp>
      <p:sp>
        <p:nvSpPr>
          <p:cNvPr id="494" name="PlaceHolder 7"/>
          <p:cNvSpPr>
            <a:spLocks noGrp="1"/>
          </p:cNvSpPr>
          <p:nvPr>
            <p:ph type="body"/>
          </p:nvPr>
        </p:nvSpPr>
        <p:spPr>
          <a:xfrm>
            <a:off x="6022080" y="2761920"/>
            <a:ext cx="264960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50" name="PlaceHolder 2"/>
          <p:cNvSpPr>
            <a:spLocks noGrp="1"/>
          </p:cNvSpPr>
          <p:nvPr>
            <p:ph type="body"/>
          </p:nvPr>
        </p:nvSpPr>
        <p:spPr>
          <a:xfrm>
            <a:off x="457200" y="1203480"/>
            <a:ext cx="8229240" cy="2982960"/>
          </a:xfrm>
          <a:prstGeom prst="rect">
            <a:avLst/>
          </a:prstGeom>
        </p:spPr>
        <p:txBody>
          <a:bodyPr lIns="0" rIns="0" tIns="0" bIns="0">
            <a:normAutofit/>
          </a:bodyPr>
          <a:p>
            <a:endParaRPr b="0" lang="en-US"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52" name="PlaceHolder 2"/>
          <p:cNvSpPr>
            <a:spLocks noGrp="1"/>
          </p:cNvSpPr>
          <p:nvPr>
            <p:ph type="body"/>
          </p:nvPr>
        </p:nvSpPr>
        <p:spPr>
          <a:xfrm>
            <a:off x="457200" y="1203480"/>
            <a:ext cx="4015800" cy="2982960"/>
          </a:xfrm>
          <a:prstGeom prst="rect">
            <a:avLst/>
          </a:prstGeom>
        </p:spPr>
        <p:txBody>
          <a:bodyPr lIns="0" rIns="0" tIns="0" bIns="0">
            <a:normAutofit/>
          </a:bodyPr>
          <a:p>
            <a:endParaRPr b="0" lang="en-US" sz="3200" spc="-1" strike="noStrike">
              <a:latin typeface="Arial"/>
            </a:endParaRPr>
          </a:p>
        </p:txBody>
      </p:sp>
      <p:sp>
        <p:nvSpPr>
          <p:cNvPr id="53" name="PlaceHolder 3"/>
          <p:cNvSpPr>
            <a:spLocks noGrp="1"/>
          </p:cNvSpPr>
          <p:nvPr>
            <p:ph type="body"/>
          </p:nvPr>
        </p:nvSpPr>
        <p:spPr>
          <a:xfrm>
            <a:off x="4674240" y="1203480"/>
            <a:ext cx="4015800" cy="2982960"/>
          </a:xfrm>
          <a:prstGeom prst="rect">
            <a:avLst/>
          </a:prstGeom>
        </p:spPr>
        <p:txBody>
          <a:bodyPr lIns="0" rIns="0" tIns="0" bIns="0">
            <a:normAutofit/>
          </a:bodyPr>
          <a:p>
            <a:endParaRPr b="0" lang="en-US"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4"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5" name="PlaceHolder 1"/>
          <p:cNvSpPr>
            <a:spLocks noGrp="1"/>
          </p:cNvSpPr>
          <p:nvPr>
            <p:ph type="subTitle"/>
          </p:nvPr>
        </p:nvSpPr>
        <p:spPr>
          <a:xfrm>
            <a:off x="457200" y="205200"/>
            <a:ext cx="8229240" cy="3981240"/>
          </a:xfrm>
          <a:prstGeom prst="rect">
            <a:avLst/>
          </a:prstGeom>
        </p:spPr>
        <p:txBody>
          <a:bodyPr lIns="0" rIns="0" tIns="0" bIns="0" anchor="ctr">
            <a:spAutoFit/>
          </a:bodyPr>
          <a:p>
            <a:pPr algn="ctr"/>
            <a:endParaRPr b="0" lang="en-US"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6"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57" name="PlaceHolder 2"/>
          <p:cNvSpPr>
            <a:spLocks noGrp="1"/>
          </p:cNvSpPr>
          <p:nvPr>
            <p:ph type="body"/>
          </p:nvPr>
        </p:nvSpPr>
        <p:spPr>
          <a:xfrm>
            <a:off x="457200" y="1203480"/>
            <a:ext cx="4015800" cy="1422720"/>
          </a:xfrm>
          <a:prstGeom prst="rect">
            <a:avLst/>
          </a:prstGeom>
        </p:spPr>
        <p:txBody>
          <a:bodyPr lIns="0" rIns="0" tIns="0" bIns="0">
            <a:normAutofit/>
          </a:bodyPr>
          <a:p>
            <a:endParaRPr b="0" lang="en-US" sz="3200" spc="-1" strike="noStrike">
              <a:latin typeface="Arial"/>
            </a:endParaRPr>
          </a:p>
        </p:txBody>
      </p:sp>
      <p:sp>
        <p:nvSpPr>
          <p:cNvPr id="58" name="PlaceHolder 3"/>
          <p:cNvSpPr>
            <a:spLocks noGrp="1"/>
          </p:cNvSpPr>
          <p:nvPr>
            <p:ph type="body"/>
          </p:nvPr>
        </p:nvSpPr>
        <p:spPr>
          <a:xfrm>
            <a:off x="4674240" y="1203480"/>
            <a:ext cx="4015800" cy="2982960"/>
          </a:xfrm>
          <a:prstGeom prst="rect">
            <a:avLst/>
          </a:prstGeom>
        </p:spPr>
        <p:txBody>
          <a:bodyPr lIns="0" rIns="0" tIns="0" bIns="0">
            <a:normAutofit/>
          </a:bodyPr>
          <a:p>
            <a:endParaRPr b="0" lang="en-US" sz="3200" spc="-1" strike="noStrike">
              <a:latin typeface="Arial"/>
            </a:endParaRPr>
          </a:p>
        </p:txBody>
      </p:sp>
      <p:sp>
        <p:nvSpPr>
          <p:cNvPr id="59" name="PlaceHolder 4"/>
          <p:cNvSpPr>
            <a:spLocks noGrp="1"/>
          </p:cNvSpPr>
          <p:nvPr>
            <p:ph type="body"/>
          </p:nvPr>
        </p:nvSpPr>
        <p:spPr>
          <a:xfrm>
            <a:off x="457200" y="2761920"/>
            <a:ext cx="401580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6" name="PlaceHolder 2"/>
          <p:cNvSpPr>
            <a:spLocks noGrp="1"/>
          </p:cNvSpPr>
          <p:nvPr>
            <p:ph type="subTitle"/>
          </p:nvPr>
        </p:nvSpPr>
        <p:spPr>
          <a:xfrm>
            <a:off x="457200" y="1203480"/>
            <a:ext cx="8229240" cy="2982960"/>
          </a:xfrm>
          <a:prstGeom prst="rect">
            <a:avLst/>
          </a:prstGeom>
        </p:spPr>
        <p:txBody>
          <a:bodyPr lIns="0" rIns="0" tIns="0" bIns="0" anchor="ctr">
            <a:spAutoFit/>
          </a:bodyPr>
          <a:p>
            <a:pPr algn="ctr"/>
            <a:endParaRPr b="0" lang="en-US"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0"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61" name="PlaceHolder 2"/>
          <p:cNvSpPr>
            <a:spLocks noGrp="1"/>
          </p:cNvSpPr>
          <p:nvPr>
            <p:ph type="body"/>
          </p:nvPr>
        </p:nvSpPr>
        <p:spPr>
          <a:xfrm>
            <a:off x="457200" y="1203480"/>
            <a:ext cx="4015800" cy="2982960"/>
          </a:xfrm>
          <a:prstGeom prst="rect">
            <a:avLst/>
          </a:prstGeom>
        </p:spPr>
        <p:txBody>
          <a:bodyPr lIns="0" rIns="0" tIns="0" bIns="0">
            <a:normAutofit/>
          </a:bodyPr>
          <a:p>
            <a:endParaRPr b="0" lang="en-US" sz="3200" spc="-1" strike="noStrike">
              <a:latin typeface="Arial"/>
            </a:endParaRPr>
          </a:p>
        </p:txBody>
      </p:sp>
      <p:sp>
        <p:nvSpPr>
          <p:cNvPr id="62" name="PlaceHolder 3"/>
          <p:cNvSpPr>
            <a:spLocks noGrp="1"/>
          </p:cNvSpPr>
          <p:nvPr>
            <p:ph type="body"/>
          </p:nvPr>
        </p:nvSpPr>
        <p:spPr>
          <a:xfrm>
            <a:off x="4674240" y="1203480"/>
            <a:ext cx="4015800" cy="1422720"/>
          </a:xfrm>
          <a:prstGeom prst="rect">
            <a:avLst/>
          </a:prstGeom>
        </p:spPr>
        <p:txBody>
          <a:bodyPr lIns="0" rIns="0" tIns="0" bIns="0">
            <a:normAutofit/>
          </a:bodyPr>
          <a:p>
            <a:endParaRPr b="0" lang="en-US" sz="3200" spc="-1" strike="noStrike">
              <a:latin typeface="Arial"/>
            </a:endParaRPr>
          </a:p>
        </p:txBody>
      </p:sp>
      <p:sp>
        <p:nvSpPr>
          <p:cNvPr id="63" name="PlaceHolder 4"/>
          <p:cNvSpPr>
            <a:spLocks noGrp="1"/>
          </p:cNvSpPr>
          <p:nvPr>
            <p:ph type="body"/>
          </p:nvPr>
        </p:nvSpPr>
        <p:spPr>
          <a:xfrm>
            <a:off x="4674240" y="2761920"/>
            <a:ext cx="401580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65" name="PlaceHolder 2"/>
          <p:cNvSpPr>
            <a:spLocks noGrp="1"/>
          </p:cNvSpPr>
          <p:nvPr>
            <p:ph type="body"/>
          </p:nvPr>
        </p:nvSpPr>
        <p:spPr>
          <a:xfrm>
            <a:off x="457200" y="1203480"/>
            <a:ext cx="4015800" cy="1422720"/>
          </a:xfrm>
          <a:prstGeom prst="rect">
            <a:avLst/>
          </a:prstGeom>
        </p:spPr>
        <p:txBody>
          <a:bodyPr lIns="0" rIns="0" tIns="0" bIns="0">
            <a:normAutofit/>
          </a:bodyPr>
          <a:p>
            <a:endParaRPr b="0" lang="en-US" sz="3200" spc="-1" strike="noStrike">
              <a:latin typeface="Arial"/>
            </a:endParaRPr>
          </a:p>
        </p:txBody>
      </p:sp>
      <p:sp>
        <p:nvSpPr>
          <p:cNvPr id="66" name="PlaceHolder 3"/>
          <p:cNvSpPr>
            <a:spLocks noGrp="1"/>
          </p:cNvSpPr>
          <p:nvPr>
            <p:ph type="body"/>
          </p:nvPr>
        </p:nvSpPr>
        <p:spPr>
          <a:xfrm>
            <a:off x="4674240" y="1203480"/>
            <a:ext cx="4015800" cy="1422720"/>
          </a:xfrm>
          <a:prstGeom prst="rect">
            <a:avLst/>
          </a:prstGeom>
        </p:spPr>
        <p:txBody>
          <a:bodyPr lIns="0" rIns="0" tIns="0" bIns="0">
            <a:normAutofit/>
          </a:bodyPr>
          <a:p>
            <a:endParaRPr b="0" lang="en-US" sz="3200" spc="-1" strike="noStrike">
              <a:latin typeface="Arial"/>
            </a:endParaRPr>
          </a:p>
        </p:txBody>
      </p:sp>
      <p:sp>
        <p:nvSpPr>
          <p:cNvPr id="67" name="PlaceHolder 4"/>
          <p:cNvSpPr>
            <a:spLocks noGrp="1"/>
          </p:cNvSpPr>
          <p:nvPr>
            <p:ph type="body"/>
          </p:nvPr>
        </p:nvSpPr>
        <p:spPr>
          <a:xfrm>
            <a:off x="457200" y="2761920"/>
            <a:ext cx="822924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69" name="PlaceHolder 2"/>
          <p:cNvSpPr>
            <a:spLocks noGrp="1"/>
          </p:cNvSpPr>
          <p:nvPr>
            <p:ph type="body"/>
          </p:nvPr>
        </p:nvSpPr>
        <p:spPr>
          <a:xfrm>
            <a:off x="457200" y="1203480"/>
            <a:ext cx="8229240" cy="1422720"/>
          </a:xfrm>
          <a:prstGeom prst="rect">
            <a:avLst/>
          </a:prstGeom>
        </p:spPr>
        <p:txBody>
          <a:bodyPr lIns="0" rIns="0" tIns="0" bIns="0">
            <a:normAutofit/>
          </a:bodyPr>
          <a:p>
            <a:endParaRPr b="0" lang="en-US" sz="3200" spc="-1" strike="noStrike">
              <a:latin typeface="Arial"/>
            </a:endParaRPr>
          </a:p>
        </p:txBody>
      </p:sp>
      <p:sp>
        <p:nvSpPr>
          <p:cNvPr id="70" name="PlaceHolder 3"/>
          <p:cNvSpPr>
            <a:spLocks noGrp="1"/>
          </p:cNvSpPr>
          <p:nvPr>
            <p:ph type="body"/>
          </p:nvPr>
        </p:nvSpPr>
        <p:spPr>
          <a:xfrm>
            <a:off x="457200" y="2761920"/>
            <a:ext cx="822924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1"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72" name="PlaceHolder 2"/>
          <p:cNvSpPr>
            <a:spLocks noGrp="1"/>
          </p:cNvSpPr>
          <p:nvPr>
            <p:ph type="body"/>
          </p:nvPr>
        </p:nvSpPr>
        <p:spPr>
          <a:xfrm>
            <a:off x="457200" y="1203480"/>
            <a:ext cx="4015800" cy="1422720"/>
          </a:xfrm>
          <a:prstGeom prst="rect">
            <a:avLst/>
          </a:prstGeom>
        </p:spPr>
        <p:txBody>
          <a:bodyPr lIns="0" rIns="0" tIns="0" bIns="0">
            <a:normAutofit/>
          </a:bodyPr>
          <a:p>
            <a:endParaRPr b="0" lang="en-US" sz="3200" spc="-1" strike="noStrike">
              <a:latin typeface="Arial"/>
            </a:endParaRPr>
          </a:p>
        </p:txBody>
      </p:sp>
      <p:sp>
        <p:nvSpPr>
          <p:cNvPr id="73" name="PlaceHolder 3"/>
          <p:cNvSpPr>
            <a:spLocks noGrp="1"/>
          </p:cNvSpPr>
          <p:nvPr>
            <p:ph type="body"/>
          </p:nvPr>
        </p:nvSpPr>
        <p:spPr>
          <a:xfrm>
            <a:off x="4674240" y="1203480"/>
            <a:ext cx="4015800" cy="1422720"/>
          </a:xfrm>
          <a:prstGeom prst="rect">
            <a:avLst/>
          </a:prstGeom>
        </p:spPr>
        <p:txBody>
          <a:bodyPr lIns="0" rIns="0" tIns="0" bIns="0">
            <a:normAutofit/>
          </a:bodyPr>
          <a:p>
            <a:endParaRPr b="0" lang="en-US" sz="3200" spc="-1" strike="noStrike">
              <a:latin typeface="Arial"/>
            </a:endParaRPr>
          </a:p>
        </p:txBody>
      </p:sp>
      <p:sp>
        <p:nvSpPr>
          <p:cNvPr id="74" name="PlaceHolder 4"/>
          <p:cNvSpPr>
            <a:spLocks noGrp="1"/>
          </p:cNvSpPr>
          <p:nvPr>
            <p:ph type="body"/>
          </p:nvPr>
        </p:nvSpPr>
        <p:spPr>
          <a:xfrm>
            <a:off x="457200" y="2761920"/>
            <a:ext cx="4015800" cy="1422720"/>
          </a:xfrm>
          <a:prstGeom prst="rect">
            <a:avLst/>
          </a:prstGeom>
        </p:spPr>
        <p:txBody>
          <a:bodyPr lIns="0" rIns="0" tIns="0" bIns="0">
            <a:normAutofit/>
          </a:bodyPr>
          <a:p>
            <a:endParaRPr b="0" lang="en-US" sz="3200" spc="-1" strike="noStrike">
              <a:latin typeface="Arial"/>
            </a:endParaRPr>
          </a:p>
        </p:txBody>
      </p:sp>
      <p:sp>
        <p:nvSpPr>
          <p:cNvPr id="75" name="PlaceHolder 5"/>
          <p:cNvSpPr>
            <a:spLocks noGrp="1"/>
          </p:cNvSpPr>
          <p:nvPr>
            <p:ph type="body"/>
          </p:nvPr>
        </p:nvSpPr>
        <p:spPr>
          <a:xfrm>
            <a:off x="4674240" y="2761920"/>
            <a:ext cx="401580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6"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77" name="PlaceHolder 2"/>
          <p:cNvSpPr>
            <a:spLocks noGrp="1"/>
          </p:cNvSpPr>
          <p:nvPr>
            <p:ph type="body"/>
          </p:nvPr>
        </p:nvSpPr>
        <p:spPr>
          <a:xfrm>
            <a:off x="457200" y="1203480"/>
            <a:ext cx="2649600" cy="1422720"/>
          </a:xfrm>
          <a:prstGeom prst="rect">
            <a:avLst/>
          </a:prstGeom>
        </p:spPr>
        <p:txBody>
          <a:bodyPr lIns="0" rIns="0" tIns="0" bIns="0">
            <a:normAutofit/>
          </a:bodyPr>
          <a:p>
            <a:endParaRPr b="0" lang="en-US" sz="3200" spc="-1" strike="noStrike">
              <a:latin typeface="Arial"/>
            </a:endParaRPr>
          </a:p>
        </p:txBody>
      </p:sp>
      <p:sp>
        <p:nvSpPr>
          <p:cNvPr id="78" name="PlaceHolder 3"/>
          <p:cNvSpPr>
            <a:spLocks noGrp="1"/>
          </p:cNvSpPr>
          <p:nvPr>
            <p:ph type="body"/>
          </p:nvPr>
        </p:nvSpPr>
        <p:spPr>
          <a:xfrm>
            <a:off x="3239640" y="1203480"/>
            <a:ext cx="2649600" cy="1422720"/>
          </a:xfrm>
          <a:prstGeom prst="rect">
            <a:avLst/>
          </a:prstGeom>
        </p:spPr>
        <p:txBody>
          <a:bodyPr lIns="0" rIns="0" tIns="0" bIns="0">
            <a:normAutofit/>
          </a:bodyPr>
          <a:p>
            <a:endParaRPr b="0" lang="en-US" sz="3200" spc="-1" strike="noStrike">
              <a:latin typeface="Arial"/>
            </a:endParaRPr>
          </a:p>
        </p:txBody>
      </p:sp>
      <p:sp>
        <p:nvSpPr>
          <p:cNvPr id="79" name="PlaceHolder 4"/>
          <p:cNvSpPr>
            <a:spLocks noGrp="1"/>
          </p:cNvSpPr>
          <p:nvPr>
            <p:ph type="body"/>
          </p:nvPr>
        </p:nvSpPr>
        <p:spPr>
          <a:xfrm>
            <a:off x="6022080" y="1203480"/>
            <a:ext cx="2649600" cy="1422720"/>
          </a:xfrm>
          <a:prstGeom prst="rect">
            <a:avLst/>
          </a:prstGeom>
        </p:spPr>
        <p:txBody>
          <a:bodyPr lIns="0" rIns="0" tIns="0" bIns="0">
            <a:normAutofit/>
          </a:bodyPr>
          <a:p>
            <a:endParaRPr b="0" lang="en-US" sz="3200" spc="-1" strike="noStrike">
              <a:latin typeface="Arial"/>
            </a:endParaRPr>
          </a:p>
        </p:txBody>
      </p:sp>
      <p:sp>
        <p:nvSpPr>
          <p:cNvPr id="80" name="PlaceHolder 5"/>
          <p:cNvSpPr>
            <a:spLocks noGrp="1"/>
          </p:cNvSpPr>
          <p:nvPr>
            <p:ph type="body"/>
          </p:nvPr>
        </p:nvSpPr>
        <p:spPr>
          <a:xfrm>
            <a:off x="457200" y="2761920"/>
            <a:ext cx="2649600" cy="1422720"/>
          </a:xfrm>
          <a:prstGeom prst="rect">
            <a:avLst/>
          </a:prstGeom>
        </p:spPr>
        <p:txBody>
          <a:bodyPr lIns="0" rIns="0" tIns="0" bIns="0">
            <a:normAutofit/>
          </a:bodyPr>
          <a:p>
            <a:endParaRPr b="0" lang="en-US" sz="3200" spc="-1" strike="noStrike">
              <a:latin typeface="Arial"/>
            </a:endParaRPr>
          </a:p>
        </p:txBody>
      </p:sp>
      <p:sp>
        <p:nvSpPr>
          <p:cNvPr id="81" name="PlaceHolder 6"/>
          <p:cNvSpPr>
            <a:spLocks noGrp="1"/>
          </p:cNvSpPr>
          <p:nvPr>
            <p:ph type="body"/>
          </p:nvPr>
        </p:nvSpPr>
        <p:spPr>
          <a:xfrm>
            <a:off x="3239640" y="2761920"/>
            <a:ext cx="2649600" cy="1422720"/>
          </a:xfrm>
          <a:prstGeom prst="rect">
            <a:avLst/>
          </a:prstGeom>
        </p:spPr>
        <p:txBody>
          <a:bodyPr lIns="0" rIns="0" tIns="0" bIns="0">
            <a:normAutofit/>
          </a:bodyPr>
          <a:p>
            <a:endParaRPr b="0" lang="en-US" sz="3200" spc="-1" strike="noStrike">
              <a:latin typeface="Arial"/>
            </a:endParaRPr>
          </a:p>
        </p:txBody>
      </p:sp>
      <p:sp>
        <p:nvSpPr>
          <p:cNvPr id="82" name="PlaceHolder 7"/>
          <p:cNvSpPr>
            <a:spLocks noGrp="1"/>
          </p:cNvSpPr>
          <p:nvPr>
            <p:ph type="body"/>
          </p:nvPr>
        </p:nvSpPr>
        <p:spPr>
          <a:xfrm>
            <a:off x="6022080" y="2761920"/>
            <a:ext cx="264960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5"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86" name="PlaceHolder 2"/>
          <p:cNvSpPr>
            <a:spLocks noGrp="1"/>
          </p:cNvSpPr>
          <p:nvPr>
            <p:ph type="subTitle"/>
          </p:nvPr>
        </p:nvSpPr>
        <p:spPr>
          <a:xfrm>
            <a:off x="457200" y="1203480"/>
            <a:ext cx="8229240" cy="2982960"/>
          </a:xfrm>
          <a:prstGeom prst="rect">
            <a:avLst/>
          </a:prstGeom>
        </p:spPr>
        <p:txBody>
          <a:bodyPr lIns="0" rIns="0" tIns="0" bIns="0" anchor="ctr">
            <a:spAutoFit/>
          </a:bodyPr>
          <a:p>
            <a:pPr algn="ctr"/>
            <a:endParaRPr b="0" lang="en-US"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7"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88" name="PlaceHolder 2"/>
          <p:cNvSpPr>
            <a:spLocks noGrp="1"/>
          </p:cNvSpPr>
          <p:nvPr>
            <p:ph type="body"/>
          </p:nvPr>
        </p:nvSpPr>
        <p:spPr>
          <a:xfrm>
            <a:off x="457200" y="1203480"/>
            <a:ext cx="8229240" cy="2982960"/>
          </a:xfrm>
          <a:prstGeom prst="rect">
            <a:avLst/>
          </a:prstGeom>
        </p:spPr>
        <p:txBody>
          <a:bodyPr lIns="0" rIns="0" tIns="0" bIns="0">
            <a:normAutofit/>
          </a:bodyPr>
          <a:p>
            <a:endParaRPr b="0" lang="en-US"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89"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90" name="PlaceHolder 2"/>
          <p:cNvSpPr>
            <a:spLocks noGrp="1"/>
          </p:cNvSpPr>
          <p:nvPr>
            <p:ph type="body"/>
          </p:nvPr>
        </p:nvSpPr>
        <p:spPr>
          <a:xfrm>
            <a:off x="457200" y="1203480"/>
            <a:ext cx="4015800" cy="2982960"/>
          </a:xfrm>
          <a:prstGeom prst="rect">
            <a:avLst/>
          </a:prstGeom>
        </p:spPr>
        <p:txBody>
          <a:bodyPr lIns="0" rIns="0" tIns="0" bIns="0">
            <a:normAutofit/>
          </a:bodyPr>
          <a:p>
            <a:endParaRPr b="0" lang="en-US" sz="3200" spc="-1" strike="noStrike">
              <a:latin typeface="Arial"/>
            </a:endParaRPr>
          </a:p>
        </p:txBody>
      </p:sp>
      <p:sp>
        <p:nvSpPr>
          <p:cNvPr id="91" name="PlaceHolder 3"/>
          <p:cNvSpPr>
            <a:spLocks noGrp="1"/>
          </p:cNvSpPr>
          <p:nvPr>
            <p:ph type="body"/>
          </p:nvPr>
        </p:nvSpPr>
        <p:spPr>
          <a:xfrm>
            <a:off x="4674240" y="1203480"/>
            <a:ext cx="4015800" cy="2982960"/>
          </a:xfrm>
          <a:prstGeom prst="rect">
            <a:avLst/>
          </a:prstGeom>
        </p:spPr>
        <p:txBody>
          <a:bodyPr lIns="0" rIns="0" tIns="0" bIns="0">
            <a:normAutofit/>
          </a:bodyPr>
          <a:p>
            <a:endParaRPr b="0" lang="en-US"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2"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8" name="PlaceHolder 2"/>
          <p:cNvSpPr>
            <a:spLocks noGrp="1"/>
          </p:cNvSpPr>
          <p:nvPr>
            <p:ph type="body"/>
          </p:nvPr>
        </p:nvSpPr>
        <p:spPr>
          <a:xfrm>
            <a:off x="457200" y="1203480"/>
            <a:ext cx="8229240" cy="2982960"/>
          </a:xfrm>
          <a:prstGeom prst="rect">
            <a:avLst/>
          </a:prstGeom>
        </p:spPr>
        <p:txBody>
          <a:bodyPr lIns="0" rIns="0" tIns="0" bIns="0">
            <a:normAutofit/>
          </a:bodyPr>
          <a:p>
            <a:endParaRPr b="0" lang="en-US"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3" name="PlaceHolder 1"/>
          <p:cNvSpPr>
            <a:spLocks noGrp="1"/>
          </p:cNvSpPr>
          <p:nvPr>
            <p:ph type="subTitle"/>
          </p:nvPr>
        </p:nvSpPr>
        <p:spPr>
          <a:xfrm>
            <a:off x="457200" y="205200"/>
            <a:ext cx="8229240" cy="3981240"/>
          </a:xfrm>
          <a:prstGeom prst="rect">
            <a:avLst/>
          </a:prstGeom>
        </p:spPr>
        <p:txBody>
          <a:bodyPr lIns="0" rIns="0" tIns="0" bIns="0" anchor="ctr">
            <a:spAutoFit/>
          </a:bodyPr>
          <a:p>
            <a:pPr algn="ctr"/>
            <a:endParaRPr b="0" lang="en-US"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4"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95" name="PlaceHolder 2"/>
          <p:cNvSpPr>
            <a:spLocks noGrp="1"/>
          </p:cNvSpPr>
          <p:nvPr>
            <p:ph type="body"/>
          </p:nvPr>
        </p:nvSpPr>
        <p:spPr>
          <a:xfrm>
            <a:off x="457200" y="1203480"/>
            <a:ext cx="4015800" cy="1422720"/>
          </a:xfrm>
          <a:prstGeom prst="rect">
            <a:avLst/>
          </a:prstGeom>
        </p:spPr>
        <p:txBody>
          <a:bodyPr lIns="0" rIns="0" tIns="0" bIns="0">
            <a:normAutofit/>
          </a:bodyPr>
          <a:p>
            <a:endParaRPr b="0" lang="en-US" sz="3200" spc="-1" strike="noStrike">
              <a:latin typeface="Arial"/>
            </a:endParaRPr>
          </a:p>
        </p:txBody>
      </p:sp>
      <p:sp>
        <p:nvSpPr>
          <p:cNvPr id="96" name="PlaceHolder 3"/>
          <p:cNvSpPr>
            <a:spLocks noGrp="1"/>
          </p:cNvSpPr>
          <p:nvPr>
            <p:ph type="body"/>
          </p:nvPr>
        </p:nvSpPr>
        <p:spPr>
          <a:xfrm>
            <a:off x="4674240" y="1203480"/>
            <a:ext cx="4015800" cy="2982960"/>
          </a:xfrm>
          <a:prstGeom prst="rect">
            <a:avLst/>
          </a:prstGeom>
        </p:spPr>
        <p:txBody>
          <a:bodyPr lIns="0" rIns="0" tIns="0" bIns="0">
            <a:normAutofit/>
          </a:bodyPr>
          <a:p>
            <a:endParaRPr b="0" lang="en-US" sz="3200" spc="-1" strike="noStrike">
              <a:latin typeface="Arial"/>
            </a:endParaRPr>
          </a:p>
        </p:txBody>
      </p:sp>
      <p:sp>
        <p:nvSpPr>
          <p:cNvPr id="97" name="PlaceHolder 4"/>
          <p:cNvSpPr>
            <a:spLocks noGrp="1"/>
          </p:cNvSpPr>
          <p:nvPr>
            <p:ph type="body"/>
          </p:nvPr>
        </p:nvSpPr>
        <p:spPr>
          <a:xfrm>
            <a:off x="457200" y="2761920"/>
            <a:ext cx="401580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98"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99" name="PlaceHolder 2"/>
          <p:cNvSpPr>
            <a:spLocks noGrp="1"/>
          </p:cNvSpPr>
          <p:nvPr>
            <p:ph type="body"/>
          </p:nvPr>
        </p:nvSpPr>
        <p:spPr>
          <a:xfrm>
            <a:off x="457200" y="1203480"/>
            <a:ext cx="4015800" cy="2982960"/>
          </a:xfrm>
          <a:prstGeom prst="rect">
            <a:avLst/>
          </a:prstGeom>
        </p:spPr>
        <p:txBody>
          <a:bodyPr lIns="0" rIns="0" tIns="0" bIns="0">
            <a:normAutofit/>
          </a:bodyPr>
          <a:p>
            <a:endParaRPr b="0" lang="en-US" sz="3200" spc="-1" strike="noStrike">
              <a:latin typeface="Arial"/>
            </a:endParaRPr>
          </a:p>
        </p:txBody>
      </p:sp>
      <p:sp>
        <p:nvSpPr>
          <p:cNvPr id="100" name="PlaceHolder 3"/>
          <p:cNvSpPr>
            <a:spLocks noGrp="1"/>
          </p:cNvSpPr>
          <p:nvPr>
            <p:ph type="body"/>
          </p:nvPr>
        </p:nvSpPr>
        <p:spPr>
          <a:xfrm>
            <a:off x="4674240" y="1203480"/>
            <a:ext cx="4015800" cy="1422720"/>
          </a:xfrm>
          <a:prstGeom prst="rect">
            <a:avLst/>
          </a:prstGeom>
        </p:spPr>
        <p:txBody>
          <a:bodyPr lIns="0" rIns="0" tIns="0" bIns="0">
            <a:normAutofit/>
          </a:bodyPr>
          <a:p>
            <a:endParaRPr b="0" lang="en-US" sz="3200" spc="-1" strike="noStrike">
              <a:latin typeface="Arial"/>
            </a:endParaRPr>
          </a:p>
        </p:txBody>
      </p:sp>
      <p:sp>
        <p:nvSpPr>
          <p:cNvPr id="101" name="PlaceHolder 4"/>
          <p:cNvSpPr>
            <a:spLocks noGrp="1"/>
          </p:cNvSpPr>
          <p:nvPr>
            <p:ph type="body"/>
          </p:nvPr>
        </p:nvSpPr>
        <p:spPr>
          <a:xfrm>
            <a:off x="4674240" y="2761920"/>
            <a:ext cx="401580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2"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103" name="PlaceHolder 2"/>
          <p:cNvSpPr>
            <a:spLocks noGrp="1"/>
          </p:cNvSpPr>
          <p:nvPr>
            <p:ph type="body"/>
          </p:nvPr>
        </p:nvSpPr>
        <p:spPr>
          <a:xfrm>
            <a:off x="457200" y="1203480"/>
            <a:ext cx="4015800" cy="1422720"/>
          </a:xfrm>
          <a:prstGeom prst="rect">
            <a:avLst/>
          </a:prstGeom>
        </p:spPr>
        <p:txBody>
          <a:bodyPr lIns="0" rIns="0" tIns="0" bIns="0">
            <a:normAutofit/>
          </a:bodyPr>
          <a:p>
            <a:endParaRPr b="0" lang="en-US" sz="3200" spc="-1" strike="noStrike">
              <a:latin typeface="Arial"/>
            </a:endParaRPr>
          </a:p>
        </p:txBody>
      </p:sp>
      <p:sp>
        <p:nvSpPr>
          <p:cNvPr id="104" name="PlaceHolder 3"/>
          <p:cNvSpPr>
            <a:spLocks noGrp="1"/>
          </p:cNvSpPr>
          <p:nvPr>
            <p:ph type="body"/>
          </p:nvPr>
        </p:nvSpPr>
        <p:spPr>
          <a:xfrm>
            <a:off x="4674240" y="1203480"/>
            <a:ext cx="4015800" cy="1422720"/>
          </a:xfrm>
          <a:prstGeom prst="rect">
            <a:avLst/>
          </a:prstGeom>
        </p:spPr>
        <p:txBody>
          <a:bodyPr lIns="0" rIns="0" tIns="0" bIns="0">
            <a:normAutofit/>
          </a:bodyPr>
          <a:p>
            <a:endParaRPr b="0" lang="en-US" sz="3200" spc="-1" strike="noStrike">
              <a:latin typeface="Arial"/>
            </a:endParaRPr>
          </a:p>
        </p:txBody>
      </p:sp>
      <p:sp>
        <p:nvSpPr>
          <p:cNvPr id="105" name="PlaceHolder 4"/>
          <p:cNvSpPr>
            <a:spLocks noGrp="1"/>
          </p:cNvSpPr>
          <p:nvPr>
            <p:ph type="body"/>
          </p:nvPr>
        </p:nvSpPr>
        <p:spPr>
          <a:xfrm>
            <a:off x="457200" y="2761920"/>
            <a:ext cx="822924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6"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107" name="PlaceHolder 2"/>
          <p:cNvSpPr>
            <a:spLocks noGrp="1"/>
          </p:cNvSpPr>
          <p:nvPr>
            <p:ph type="body"/>
          </p:nvPr>
        </p:nvSpPr>
        <p:spPr>
          <a:xfrm>
            <a:off x="457200" y="1203480"/>
            <a:ext cx="8229240" cy="1422720"/>
          </a:xfrm>
          <a:prstGeom prst="rect">
            <a:avLst/>
          </a:prstGeom>
        </p:spPr>
        <p:txBody>
          <a:bodyPr lIns="0" rIns="0" tIns="0" bIns="0">
            <a:normAutofit/>
          </a:bodyPr>
          <a:p>
            <a:endParaRPr b="0" lang="en-US" sz="3200" spc="-1" strike="noStrike">
              <a:latin typeface="Arial"/>
            </a:endParaRPr>
          </a:p>
        </p:txBody>
      </p:sp>
      <p:sp>
        <p:nvSpPr>
          <p:cNvPr id="108" name="PlaceHolder 3"/>
          <p:cNvSpPr>
            <a:spLocks noGrp="1"/>
          </p:cNvSpPr>
          <p:nvPr>
            <p:ph type="body"/>
          </p:nvPr>
        </p:nvSpPr>
        <p:spPr>
          <a:xfrm>
            <a:off x="457200" y="2761920"/>
            <a:ext cx="822924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110" name="PlaceHolder 2"/>
          <p:cNvSpPr>
            <a:spLocks noGrp="1"/>
          </p:cNvSpPr>
          <p:nvPr>
            <p:ph type="body"/>
          </p:nvPr>
        </p:nvSpPr>
        <p:spPr>
          <a:xfrm>
            <a:off x="457200" y="1203480"/>
            <a:ext cx="4015800" cy="1422720"/>
          </a:xfrm>
          <a:prstGeom prst="rect">
            <a:avLst/>
          </a:prstGeom>
        </p:spPr>
        <p:txBody>
          <a:bodyPr lIns="0" rIns="0" tIns="0" bIns="0">
            <a:normAutofit/>
          </a:bodyPr>
          <a:p>
            <a:endParaRPr b="0" lang="en-US" sz="3200" spc="-1" strike="noStrike">
              <a:latin typeface="Arial"/>
            </a:endParaRPr>
          </a:p>
        </p:txBody>
      </p:sp>
      <p:sp>
        <p:nvSpPr>
          <p:cNvPr id="111" name="PlaceHolder 3"/>
          <p:cNvSpPr>
            <a:spLocks noGrp="1"/>
          </p:cNvSpPr>
          <p:nvPr>
            <p:ph type="body"/>
          </p:nvPr>
        </p:nvSpPr>
        <p:spPr>
          <a:xfrm>
            <a:off x="4674240" y="1203480"/>
            <a:ext cx="4015800" cy="1422720"/>
          </a:xfrm>
          <a:prstGeom prst="rect">
            <a:avLst/>
          </a:prstGeom>
        </p:spPr>
        <p:txBody>
          <a:bodyPr lIns="0" rIns="0" tIns="0" bIns="0">
            <a:normAutofit/>
          </a:bodyPr>
          <a:p>
            <a:endParaRPr b="0" lang="en-US" sz="3200" spc="-1" strike="noStrike">
              <a:latin typeface="Arial"/>
            </a:endParaRPr>
          </a:p>
        </p:txBody>
      </p:sp>
      <p:sp>
        <p:nvSpPr>
          <p:cNvPr id="112" name="PlaceHolder 4"/>
          <p:cNvSpPr>
            <a:spLocks noGrp="1"/>
          </p:cNvSpPr>
          <p:nvPr>
            <p:ph type="body"/>
          </p:nvPr>
        </p:nvSpPr>
        <p:spPr>
          <a:xfrm>
            <a:off x="457200" y="2761920"/>
            <a:ext cx="4015800" cy="1422720"/>
          </a:xfrm>
          <a:prstGeom prst="rect">
            <a:avLst/>
          </a:prstGeom>
        </p:spPr>
        <p:txBody>
          <a:bodyPr lIns="0" rIns="0" tIns="0" bIns="0">
            <a:normAutofit/>
          </a:bodyPr>
          <a:p>
            <a:endParaRPr b="0" lang="en-US" sz="3200" spc="-1" strike="noStrike">
              <a:latin typeface="Arial"/>
            </a:endParaRPr>
          </a:p>
        </p:txBody>
      </p:sp>
      <p:sp>
        <p:nvSpPr>
          <p:cNvPr id="113" name="PlaceHolder 5"/>
          <p:cNvSpPr>
            <a:spLocks noGrp="1"/>
          </p:cNvSpPr>
          <p:nvPr>
            <p:ph type="body"/>
          </p:nvPr>
        </p:nvSpPr>
        <p:spPr>
          <a:xfrm>
            <a:off x="4674240" y="2761920"/>
            <a:ext cx="401580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4"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115" name="PlaceHolder 2"/>
          <p:cNvSpPr>
            <a:spLocks noGrp="1"/>
          </p:cNvSpPr>
          <p:nvPr>
            <p:ph type="body"/>
          </p:nvPr>
        </p:nvSpPr>
        <p:spPr>
          <a:xfrm>
            <a:off x="457200" y="1203480"/>
            <a:ext cx="2649600" cy="1422720"/>
          </a:xfrm>
          <a:prstGeom prst="rect">
            <a:avLst/>
          </a:prstGeom>
        </p:spPr>
        <p:txBody>
          <a:bodyPr lIns="0" rIns="0" tIns="0" bIns="0">
            <a:normAutofit/>
          </a:bodyPr>
          <a:p>
            <a:endParaRPr b="0" lang="en-US" sz="3200" spc="-1" strike="noStrike">
              <a:latin typeface="Arial"/>
            </a:endParaRPr>
          </a:p>
        </p:txBody>
      </p:sp>
      <p:sp>
        <p:nvSpPr>
          <p:cNvPr id="116" name="PlaceHolder 3"/>
          <p:cNvSpPr>
            <a:spLocks noGrp="1"/>
          </p:cNvSpPr>
          <p:nvPr>
            <p:ph type="body"/>
          </p:nvPr>
        </p:nvSpPr>
        <p:spPr>
          <a:xfrm>
            <a:off x="3239640" y="1203480"/>
            <a:ext cx="2649600" cy="1422720"/>
          </a:xfrm>
          <a:prstGeom prst="rect">
            <a:avLst/>
          </a:prstGeom>
        </p:spPr>
        <p:txBody>
          <a:bodyPr lIns="0" rIns="0" tIns="0" bIns="0">
            <a:normAutofit/>
          </a:bodyPr>
          <a:p>
            <a:endParaRPr b="0" lang="en-US" sz="3200" spc="-1" strike="noStrike">
              <a:latin typeface="Arial"/>
            </a:endParaRPr>
          </a:p>
        </p:txBody>
      </p:sp>
      <p:sp>
        <p:nvSpPr>
          <p:cNvPr id="117" name="PlaceHolder 4"/>
          <p:cNvSpPr>
            <a:spLocks noGrp="1"/>
          </p:cNvSpPr>
          <p:nvPr>
            <p:ph type="body"/>
          </p:nvPr>
        </p:nvSpPr>
        <p:spPr>
          <a:xfrm>
            <a:off x="6022080" y="1203480"/>
            <a:ext cx="2649600" cy="1422720"/>
          </a:xfrm>
          <a:prstGeom prst="rect">
            <a:avLst/>
          </a:prstGeom>
        </p:spPr>
        <p:txBody>
          <a:bodyPr lIns="0" rIns="0" tIns="0" bIns="0">
            <a:normAutofit/>
          </a:bodyPr>
          <a:p>
            <a:endParaRPr b="0" lang="en-US" sz="3200" spc="-1" strike="noStrike">
              <a:latin typeface="Arial"/>
            </a:endParaRPr>
          </a:p>
        </p:txBody>
      </p:sp>
      <p:sp>
        <p:nvSpPr>
          <p:cNvPr id="118" name="PlaceHolder 5"/>
          <p:cNvSpPr>
            <a:spLocks noGrp="1"/>
          </p:cNvSpPr>
          <p:nvPr>
            <p:ph type="body"/>
          </p:nvPr>
        </p:nvSpPr>
        <p:spPr>
          <a:xfrm>
            <a:off x="457200" y="2761920"/>
            <a:ext cx="2649600" cy="1422720"/>
          </a:xfrm>
          <a:prstGeom prst="rect">
            <a:avLst/>
          </a:prstGeom>
        </p:spPr>
        <p:txBody>
          <a:bodyPr lIns="0" rIns="0" tIns="0" bIns="0">
            <a:normAutofit/>
          </a:bodyPr>
          <a:p>
            <a:endParaRPr b="0" lang="en-US" sz="3200" spc="-1" strike="noStrike">
              <a:latin typeface="Arial"/>
            </a:endParaRPr>
          </a:p>
        </p:txBody>
      </p:sp>
      <p:sp>
        <p:nvSpPr>
          <p:cNvPr id="119" name="PlaceHolder 6"/>
          <p:cNvSpPr>
            <a:spLocks noGrp="1"/>
          </p:cNvSpPr>
          <p:nvPr>
            <p:ph type="body"/>
          </p:nvPr>
        </p:nvSpPr>
        <p:spPr>
          <a:xfrm>
            <a:off x="3239640" y="2761920"/>
            <a:ext cx="2649600" cy="1422720"/>
          </a:xfrm>
          <a:prstGeom prst="rect">
            <a:avLst/>
          </a:prstGeom>
        </p:spPr>
        <p:txBody>
          <a:bodyPr lIns="0" rIns="0" tIns="0" bIns="0">
            <a:normAutofit/>
          </a:bodyPr>
          <a:p>
            <a:endParaRPr b="0" lang="en-US" sz="3200" spc="-1" strike="noStrike">
              <a:latin typeface="Arial"/>
            </a:endParaRPr>
          </a:p>
        </p:txBody>
      </p:sp>
      <p:sp>
        <p:nvSpPr>
          <p:cNvPr id="120" name="PlaceHolder 7"/>
          <p:cNvSpPr>
            <a:spLocks noGrp="1"/>
          </p:cNvSpPr>
          <p:nvPr>
            <p:ph type="body"/>
          </p:nvPr>
        </p:nvSpPr>
        <p:spPr>
          <a:xfrm>
            <a:off x="6022080" y="2761920"/>
            <a:ext cx="264960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27"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128" name="PlaceHolder 2"/>
          <p:cNvSpPr>
            <a:spLocks noGrp="1"/>
          </p:cNvSpPr>
          <p:nvPr>
            <p:ph type="subTitle"/>
          </p:nvPr>
        </p:nvSpPr>
        <p:spPr>
          <a:xfrm>
            <a:off x="457200" y="1203480"/>
            <a:ext cx="8229240" cy="2982960"/>
          </a:xfrm>
          <a:prstGeom prst="rect">
            <a:avLst/>
          </a:prstGeom>
        </p:spPr>
        <p:txBody>
          <a:bodyPr lIns="0" rIns="0" tIns="0" bIns="0" anchor="ctr">
            <a:spAutoFit/>
          </a:bodyPr>
          <a:p>
            <a:pPr algn="ctr"/>
            <a:endParaRPr b="0" lang="en-US" sz="3200" spc="-1" strike="noStrike">
              <a:latin typeface="Arial"/>
            </a:endParaRP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29"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130" name="PlaceHolder 2"/>
          <p:cNvSpPr>
            <a:spLocks noGrp="1"/>
          </p:cNvSpPr>
          <p:nvPr>
            <p:ph type="body"/>
          </p:nvPr>
        </p:nvSpPr>
        <p:spPr>
          <a:xfrm>
            <a:off x="457200" y="1203480"/>
            <a:ext cx="8229240" cy="2982960"/>
          </a:xfrm>
          <a:prstGeom prst="rect">
            <a:avLst/>
          </a:prstGeom>
        </p:spPr>
        <p:txBody>
          <a:bodyPr lIns="0" rIns="0" tIns="0" bIns="0">
            <a:normAutofit/>
          </a:bodyPr>
          <a:p>
            <a:endParaRPr b="0" lang="en-US"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10" name="PlaceHolder 2"/>
          <p:cNvSpPr>
            <a:spLocks noGrp="1"/>
          </p:cNvSpPr>
          <p:nvPr>
            <p:ph type="body"/>
          </p:nvPr>
        </p:nvSpPr>
        <p:spPr>
          <a:xfrm>
            <a:off x="457200" y="1203480"/>
            <a:ext cx="4015800" cy="2982960"/>
          </a:xfrm>
          <a:prstGeom prst="rect">
            <a:avLst/>
          </a:prstGeom>
        </p:spPr>
        <p:txBody>
          <a:bodyPr lIns="0" rIns="0" tIns="0" bIns="0">
            <a:normAutofit/>
          </a:bodyPr>
          <a:p>
            <a:endParaRPr b="0" lang="en-US" sz="3200" spc="-1" strike="noStrike">
              <a:latin typeface="Arial"/>
            </a:endParaRPr>
          </a:p>
        </p:txBody>
      </p:sp>
      <p:sp>
        <p:nvSpPr>
          <p:cNvPr id="11" name="PlaceHolder 3"/>
          <p:cNvSpPr>
            <a:spLocks noGrp="1"/>
          </p:cNvSpPr>
          <p:nvPr>
            <p:ph type="body"/>
          </p:nvPr>
        </p:nvSpPr>
        <p:spPr>
          <a:xfrm>
            <a:off x="4674240" y="1203480"/>
            <a:ext cx="4015800" cy="2982960"/>
          </a:xfrm>
          <a:prstGeom prst="rect">
            <a:avLst/>
          </a:prstGeom>
        </p:spPr>
        <p:txBody>
          <a:bodyPr lIns="0" rIns="0" tIns="0" bIns="0">
            <a:normAutofit/>
          </a:bodyPr>
          <a:p>
            <a:endParaRPr b="0" lang="en-US" sz="3200" spc="-1" strike="noStrike">
              <a:latin typeface="Arial"/>
            </a:endParaRP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31"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132" name="PlaceHolder 2"/>
          <p:cNvSpPr>
            <a:spLocks noGrp="1"/>
          </p:cNvSpPr>
          <p:nvPr>
            <p:ph type="body"/>
          </p:nvPr>
        </p:nvSpPr>
        <p:spPr>
          <a:xfrm>
            <a:off x="457200" y="1203480"/>
            <a:ext cx="4015800" cy="2982960"/>
          </a:xfrm>
          <a:prstGeom prst="rect">
            <a:avLst/>
          </a:prstGeom>
        </p:spPr>
        <p:txBody>
          <a:bodyPr lIns="0" rIns="0" tIns="0" bIns="0">
            <a:normAutofit/>
          </a:bodyPr>
          <a:p>
            <a:endParaRPr b="0" lang="en-US" sz="3200" spc="-1" strike="noStrike">
              <a:latin typeface="Arial"/>
            </a:endParaRPr>
          </a:p>
        </p:txBody>
      </p:sp>
      <p:sp>
        <p:nvSpPr>
          <p:cNvPr id="133" name="PlaceHolder 3"/>
          <p:cNvSpPr>
            <a:spLocks noGrp="1"/>
          </p:cNvSpPr>
          <p:nvPr>
            <p:ph type="body"/>
          </p:nvPr>
        </p:nvSpPr>
        <p:spPr>
          <a:xfrm>
            <a:off x="4674240" y="1203480"/>
            <a:ext cx="4015800" cy="2982960"/>
          </a:xfrm>
          <a:prstGeom prst="rect">
            <a:avLst/>
          </a:prstGeom>
        </p:spPr>
        <p:txBody>
          <a:bodyPr lIns="0" rIns="0" tIns="0" bIns="0">
            <a:normAutofit/>
          </a:bodyPr>
          <a:p>
            <a:endParaRPr b="0" lang="en-US" sz="3200" spc="-1" strike="noStrike">
              <a:latin typeface="Arial"/>
            </a:endParaRP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4"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5" name="PlaceHolder 1"/>
          <p:cNvSpPr>
            <a:spLocks noGrp="1"/>
          </p:cNvSpPr>
          <p:nvPr>
            <p:ph type="subTitle"/>
          </p:nvPr>
        </p:nvSpPr>
        <p:spPr>
          <a:xfrm>
            <a:off x="457200" y="205200"/>
            <a:ext cx="8229240" cy="3981240"/>
          </a:xfrm>
          <a:prstGeom prst="rect">
            <a:avLst/>
          </a:prstGeom>
        </p:spPr>
        <p:txBody>
          <a:bodyPr lIns="0" rIns="0" tIns="0" bIns="0" anchor="ctr">
            <a:spAutoFit/>
          </a:bodyPr>
          <a:p>
            <a:pPr algn="ctr"/>
            <a:endParaRPr b="0" lang="en-US" sz="3200" spc="-1" strike="noStrike">
              <a:latin typeface="Arial"/>
            </a:endParaRP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36"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137" name="PlaceHolder 2"/>
          <p:cNvSpPr>
            <a:spLocks noGrp="1"/>
          </p:cNvSpPr>
          <p:nvPr>
            <p:ph type="body"/>
          </p:nvPr>
        </p:nvSpPr>
        <p:spPr>
          <a:xfrm>
            <a:off x="457200" y="1203480"/>
            <a:ext cx="4015800" cy="1422720"/>
          </a:xfrm>
          <a:prstGeom prst="rect">
            <a:avLst/>
          </a:prstGeom>
        </p:spPr>
        <p:txBody>
          <a:bodyPr lIns="0" rIns="0" tIns="0" bIns="0">
            <a:normAutofit/>
          </a:bodyPr>
          <a:p>
            <a:endParaRPr b="0" lang="en-US" sz="3200" spc="-1" strike="noStrike">
              <a:latin typeface="Arial"/>
            </a:endParaRPr>
          </a:p>
        </p:txBody>
      </p:sp>
      <p:sp>
        <p:nvSpPr>
          <p:cNvPr id="138" name="PlaceHolder 3"/>
          <p:cNvSpPr>
            <a:spLocks noGrp="1"/>
          </p:cNvSpPr>
          <p:nvPr>
            <p:ph type="body"/>
          </p:nvPr>
        </p:nvSpPr>
        <p:spPr>
          <a:xfrm>
            <a:off x="4674240" y="1203480"/>
            <a:ext cx="4015800" cy="2982960"/>
          </a:xfrm>
          <a:prstGeom prst="rect">
            <a:avLst/>
          </a:prstGeom>
        </p:spPr>
        <p:txBody>
          <a:bodyPr lIns="0" rIns="0" tIns="0" bIns="0">
            <a:normAutofit/>
          </a:bodyPr>
          <a:p>
            <a:endParaRPr b="0" lang="en-US" sz="3200" spc="-1" strike="noStrike">
              <a:latin typeface="Arial"/>
            </a:endParaRPr>
          </a:p>
        </p:txBody>
      </p:sp>
      <p:sp>
        <p:nvSpPr>
          <p:cNvPr id="139" name="PlaceHolder 4"/>
          <p:cNvSpPr>
            <a:spLocks noGrp="1"/>
          </p:cNvSpPr>
          <p:nvPr>
            <p:ph type="body"/>
          </p:nvPr>
        </p:nvSpPr>
        <p:spPr>
          <a:xfrm>
            <a:off x="457200" y="2761920"/>
            <a:ext cx="401580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40"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141" name="PlaceHolder 2"/>
          <p:cNvSpPr>
            <a:spLocks noGrp="1"/>
          </p:cNvSpPr>
          <p:nvPr>
            <p:ph type="body"/>
          </p:nvPr>
        </p:nvSpPr>
        <p:spPr>
          <a:xfrm>
            <a:off x="457200" y="1203480"/>
            <a:ext cx="4015800" cy="2982960"/>
          </a:xfrm>
          <a:prstGeom prst="rect">
            <a:avLst/>
          </a:prstGeom>
        </p:spPr>
        <p:txBody>
          <a:bodyPr lIns="0" rIns="0" tIns="0" bIns="0">
            <a:normAutofit/>
          </a:bodyPr>
          <a:p>
            <a:endParaRPr b="0" lang="en-US" sz="3200" spc="-1" strike="noStrike">
              <a:latin typeface="Arial"/>
            </a:endParaRPr>
          </a:p>
        </p:txBody>
      </p:sp>
      <p:sp>
        <p:nvSpPr>
          <p:cNvPr id="142" name="PlaceHolder 3"/>
          <p:cNvSpPr>
            <a:spLocks noGrp="1"/>
          </p:cNvSpPr>
          <p:nvPr>
            <p:ph type="body"/>
          </p:nvPr>
        </p:nvSpPr>
        <p:spPr>
          <a:xfrm>
            <a:off x="4674240" y="1203480"/>
            <a:ext cx="4015800" cy="1422720"/>
          </a:xfrm>
          <a:prstGeom prst="rect">
            <a:avLst/>
          </a:prstGeom>
        </p:spPr>
        <p:txBody>
          <a:bodyPr lIns="0" rIns="0" tIns="0" bIns="0">
            <a:normAutofit/>
          </a:bodyPr>
          <a:p>
            <a:endParaRPr b="0" lang="en-US" sz="3200" spc="-1" strike="noStrike">
              <a:latin typeface="Arial"/>
            </a:endParaRPr>
          </a:p>
        </p:txBody>
      </p:sp>
      <p:sp>
        <p:nvSpPr>
          <p:cNvPr id="143" name="PlaceHolder 4"/>
          <p:cNvSpPr>
            <a:spLocks noGrp="1"/>
          </p:cNvSpPr>
          <p:nvPr>
            <p:ph type="body"/>
          </p:nvPr>
        </p:nvSpPr>
        <p:spPr>
          <a:xfrm>
            <a:off x="4674240" y="2761920"/>
            <a:ext cx="401580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44"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145" name="PlaceHolder 2"/>
          <p:cNvSpPr>
            <a:spLocks noGrp="1"/>
          </p:cNvSpPr>
          <p:nvPr>
            <p:ph type="body"/>
          </p:nvPr>
        </p:nvSpPr>
        <p:spPr>
          <a:xfrm>
            <a:off x="457200" y="1203480"/>
            <a:ext cx="4015800" cy="1422720"/>
          </a:xfrm>
          <a:prstGeom prst="rect">
            <a:avLst/>
          </a:prstGeom>
        </p:spPr>
        <p:txBody>
          <a:bodyPr lIns="0" rIns="0" tIns="0" bIns="0">
            <a:normAutofit/>
          </a:bodyPr>
          <a:p>
            <a:endParaRPr b="0" lang="en-US" sz="3200" spc="-1" strike="noStrike">
              <a:latin typeface="Arial"/>
            </a:endParaRPr>
          </a:p>
        </p:txBody>
      </p:sp>
      <p:sp>
        <p:nvSpPr>
          <p:cNvPr id="146" name="PlaceHolder 3"/>
          <p:cNvSpPr>
            <a:spLocks noGrp="1"/>
          </p:cNvSpPr>
          <p:nvPr>
            <p:ph type="body"/>
          </p:nvPr>
        </p:nvSpPr>
        <p:spPr>
          <a:xfrm>
            <a:off x="4674240" y="1203480"/>
            <a:ext cx="4015800" cy="1422720"/>
          </a:xfrm>
          <a:prstGeom prst="rect">
            <a:avLst/>
          </a:prstGeom>
        </p:spPr>
        <p:txBody>
          <a:bodyPr lIns="0" rIns="0" tIns="0" bIns="0">
            <a:normAutofit/>
          </a:bodyPr>
          <a:p>
            <a:endParaRPr b="0" lang="en-US" sz="3200" spc="-1" strike="noStrike">
              <a:latin typeface="Arial"/>
            </a:endParaRPr>
          </a:p>
        </p:txBody>
      </p:sp>
      <p:sp>
        <p:nvSpPr>
          <p:cNvPr id="147" name="PlaceHolder 4"/>
          <p:cNvSpPr>
            <a:spLocks noGrp="1"/>
          </p:cNvSpPr>
          <p:nvPr>
            <p:ph type="body"/>
          </p:nvPr>
        </p:nvSpPr>
        <p:spPr>
          <a:xfrm>
            <a:off x="457200" y="2761920"/>
            <a:ext cx="822924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48"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149" name="PlaceHolder 2"/>
          <p:cNvSpPr>
            <a:spLocks noGrp="1"/>
          </p:cNvSpPr>
          <p:nvPr>
            <p:ph type="body"/>
          </p:nvPr>
        </p:nvSpPr>
        <p:spPr>
          <a:xfrm>
            <a:off x="457200" y="1203480"/>
            <a:ext cx="8229240" cy="1422720"/>
          </a:xfrm>
          <a:prstGeom prst="rect">
            <a:avLst/>
          </a:prstGeom>
        </p:spPr>
        <p:txBody>
          <a:bodyPr lIns="0" rIns="0" tIns="0" bIns="0">
            <a:normAutofit/>
          </a:bodyPr>
          <a:p>
            <a:endParaRPr b="0" lang="en-US" sz="3200" spc="-1" strike="noStrike">
              <a:latin typeface="Arial"/>
            </a:endParaRPr>
          </a:p>
        </p:txBody>
      </p:sp>
      <p:sp>
        <p:nvSpPr>
          <p:cNvPr id="150" name="PlaceHolder 3"/>
          <p:cNvSpPr>
            <a:spLocks noGrp="1"/>
          </p:cNvSpPr>
          <p:nvPr>
            <p:ph type="body"/>
          </p:nvPr>
        </p:nvSpPr>
        <p:spPr>
          <a:xfrm>
            <a:off x="457200" y="2761920"/>
            <a:ext cx="822924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51"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152" name="PlaceHolder 2"/>
          <p:cNvSpPr>
            <a:spLocks noGrp="1"/>
          </p:cNvSpPr>
          <p:nvPr>
            <p:ph type="body"/>
          </p:nvPr>
        </p:nvSpPr>
        <p:spPr>
          <a:xfrm>
            <a:off x="457200" y="1203480"/>
            <a:ext cx="4015800" cy="1422720"/>
          </a:xfrm>
          <a:prstGeom prst="rect">
            <a:avLst/>
          </a:prstGeom>
        </p:spPr>
        <p:txBody>
          <a:bodyPr lIns="0" rIns="0" tIns="0" bIns="0">
            <a:normAutofit/>
          </a:bodyPr>
          <a:p>
            <a:endParaRPr b="0" lang="en-US" sz="3200" spc="-1" strike="noStrike">
              <a:latin typeface="Arial"/>
            </a:endParaRPr>
          </a:p>
        </p:txBody>
      </p:sp>
      <p:sp>
        <p:nvSpPr>
          <p:cNvPr id="153" name="PlaceHolder 3"/>
          <p:cNvSpPr>
            <a:spLocks noGrp="1"/>
          </p:cNvSpPr>
          <p:nvPr>
            <p:ph type="body"/>
          </p:nvPr>
        </p:nvSpPr>
        <p:spPr>
          <a:xfrm>
            <a:off x="4674240" y="1203480"/>
            <a:ext cx="4015800" cy="1422720"/>
          </a:xfrm>
          <a:prstGeom prst="rect">
            <a:avLst/>
          </a:prstGeom>
        </p:spPr>
        <p:txBody>
          <a:bodyPr lIns="0" rIns="0" tIns="0" bIns="0">
            <a:normAutofit/>
          </a:bodyPr>
          <a:p>
            <a:endParaRPr b="0" lang="en-US" sz="3200" spc="-1" strike="noStrike">
              <a:latin typeface="Arial"/>
            </a:endParaRPr>
          </a:p>
        </p:txBody>
      </p:sp>
      <p:sp>
        <p:nvSpPr>
          <p:cNvPr id="154" name="PlaceHolder 4"/>
          <p:cNvSpPr>
            <a:spLocks noGrp="1"/>
          </p:cNvSpPr>
          <p:nvPr>
            <p:ph type="body"/>
          </p:nvPr>
        </p:nvSpPr>
        <p:spPr>
          <a:xfrm>
            <a:off x="457200" y="2761920"/>
            <a:ext cx="4015800" cy="1422720"/>
          </a:xfrm>
          <a:prstGeom prst="rect">
            <a:avLst/>
          </a:prstGeom>
        </p:spPr>
        <p:txBody>
          <a:bodyPr lIns="0" rIns="0" tIns="0" bIns="0">
            <a:normAutofit/>
          </a:bodyPr>
          <a:p>
            <a:endParaRPr b="0" lang="en-US" sz="3200" spc="-1" strike="noStrike">
              <a:latin typeface="Arial"/>
            </a:endParaRPr>
          </a:p>
        </p:txBody>
      </p:sp>
      <p:sp>
        <p:nvSpPr>
          <p:cNvPr id="155" name="PlaceHolder 5"/>
          <p:cNvSpPr>
            <a:spLocks noGrp="1"/>
          </p:cNvSpPr>
          <p:nvPr>
            <p:ph type="body"/>
          </p:nvPr>
        </p:nvSpPr>
        <p:spPr>
          <a:xfrm>
            <a:off x="4674240" y="2761920"/>
            <a:ext cx="401580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56"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157" name="PlaceHolder 2"/>
          <p:cNvSpPr>
            <a:spLocks noGrp="1"/>
          </p:cNvSpPr>
          <p:nvPr>
            <p:ph type="body"/>
          </p:nvPr>
        </p:nvSpPr>
        <p:spPr>
          <a:xfrm>
            <a:off x="457200" y="1203480"/>
            <a:ext cx="2649600" cy="1422720"/>
          </a:xfrm>
          <a:prstGeom prst="rect">
            <a:avLst/>
          </a:prstGeom>
        </p:spPr>
        <p:txBody>
          <a:bodyPr lIns="0" rIns="0" tIns="0" bIns="0">
            <a:normAutofit/>
          </a:bodyPr>
          <a:p>
            <a:endParaRPr b="0" lang="en-US" sz="3200" spc="-1" strike="noStrike">
              <a:latin typeface="Arial"/>
            </a:endParaRPr>
          </a:p>
        </p:txBody>
      </p:sp>
      <p:sp>
        <p:nvSpPr>
          <p:cNvPr id="158" name="PlaceHolder 3"/>
          <p:cNvSpPr>
            <a:spLocks noGrp="1"/>
          </p:cNvSpPr>
          <p:nvPr>
            <p:ph type="body"/>
          </p:nvPr>
        </p:nvSpPr>
        <p:spPr>
          <a:xfrm>
            <a:off x="3239640" y="1203480"/>
            <a:ext cx="2649600" cy="1422720"/>
          </a:xfrm>
          <a:prstGeom prst="rect">
            <a:avLst/>
          </a:prstGeom>
        </p:spPr>
        <p:txBody>
          <a:bodyPr lIns="0" rIns="0" tIns="0" bIns="0">
            <a:normAutofit/>
          </a:bodyPr>
          <a:p>
            <a:endParaRPr b="0" lang="en-US" sz="3200" spc="-1" strike="noStrike">
              <a:latin typeface="Arial"/>
            </a:endParaRPr>
          </a:p>
        </p:txBody>
      </p:sp>
      <p:sp>
        <p:nvSpPr>
          <p:cNvPr id="159" name="PlaceHolder 4"/>
          <p:cNvSpPr>
            <a:spLocks noGrp="1"/>
          </p:cNvSpPr>
          <p:nvPr>
            <p:ph type="body"/>
          </p:nvPr>
        </p:nvSpPr>
        <p:spPr>
          <a:xfrm>
            <a:off x="6022080" y="1203480"/>
            <a:ext cx="2649600" cy="1422720"/>
          </a:xfrm>
          <a:prstGeom prst="rect">
            <a:avLst/>
          </a:prstGeom>
        </p:spPr>
        <p:txBody>
          <a:bodyPr lIns="0" rIns="0" tIns="0" bIns="0">
            <a:normAutofit/>
          </a:bodyPr>
          <a:p>
            <a:endParaRPr b="0" lang="en-US" sz="3200" spc="-1" strike="noStrike">
              <a:latin typeface="Arial"/>
            </a:endParaRPr>
          </a:p>
        </p:txBody>
      </p:sp>
      <p:sp>
        <p:nvSpPr>
          <p:cNvPr id="160" name="PlaceHolder 5"/>
          <p:cNvSpPr>
            <a:spLocks noGrp="1"/>
          </p:cNvSpPr>
          <p:nvPr>
            <p:ph type="body"/>
          </p:nvPr>
        </p:nvSpPr>
        <p:spPr>
          <a:xfrm>
            <a:off x="457200" y="2761920"/>
            <a:ext cx="2649600" cy="1422720"/>
          </a:xfrm>
          <a:prstGeom prst="rect">
            <a:avLst/>
          </a:prstGeom>
        </p:spPr>
        <p:txBody>
          <a:bodyPr lIns="0" rIns="0" tIns="0" bIns="0">
            <a:normAutofit/>
          </a:bodyPr>
          <a:p>
            <a:endParaRPr b="0" lang="en-US" sz="3200" spc="-1" strike="noStrike">
              <a:latin typeface="Arial"/>
            </a:endParaRPr>
          </a:p>
        </p:txBody>
      </p:sp>
      <p:sp>
        <p:nvSpPr>
          <p:cNvPr id="161" name="PlaceHolder 6"/>
          <p:cNvSpPr>
            <a:spLocks noGrp="1"/>
          </p:cNvSpPr>
          <p:nvPr>
            <p:ph type="body"/>
          </p:nvPr>
        </p:nvSpPr>
        <p:spPr>
          <a:xfrm>
            <a:off x="3239640" y="2761920"/>
            <a:ext cx="2649600" cy="1422720"/>
          </a:xfrm>
          <a:prstGeom prst="rect">
            <a:avLst/>
          </a:prstGeom>
        </p:spPr>
        <p:txBody>
          <a:bodyPr lIns="0" rIns="0" tIns="0" bIns="0">
            <a:normAutofit/>
          </a:bodyPr>
          <a:p>
            <a:endParaRPr b="0" lang="en-US" sz="3200" spc="-1" strike="noStrike">
              <a:latin typeface="Arial"/>
            </a:endParaRPr>
          </a:p>
        </p:txBody>
      </p:sp>
      <p:sp>
        <p:nvSpPr>
          <p:cNvPr id="162" name="PlaceHolder 7"/>
          <p:cNvSpPr>
            <a:spLocks noGrp="1"/>
          </p:cNvSpPr>
          <p:nvPr>
            <p:ph type="body"/>
          </p:nvPr>
        </p:nvSpPr>
        <p:spPr>
          <a:xfrm>
            <a:off x="6022080" y="2761920"/>
            <a:ext cx="264960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4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Tree>
  </p:cSld>
</p:sldLayout>
</file>

<file path=ppt/slideLayouts/slideLayout5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69"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170" name="PlaceHolder 2"/>
          <p:cNvSpPr>
            <a:spLocks noGrp="1"/>
          </p:cNvSpPr>
          <p:nvPr>
            <p:ph type="subTitle"/>
          </p:nvPr>
        </p:nvSpPr>
        <p:spPr>
          <a:xfrm>
            <a:off x="457200" y="1203480"/>
            <a:ext cx="8229240" cy="2982960"/>
          </a:xfrm>
          <a:prstGeom prst="rect">
            <a:avLst/>
          </a:prstGeom>
        </p:spPr>
        <p:txBody>
          <a:bodyPr lIns="0" rIns="0" tIns="0" bIns="0" anchor="ctr">
            <a:spAutoFit/>
          </a:bodyPr>
          <a:p>
            <a:pPr algn="ctr"/>
            <a:endParaRPr b="0" lang="en-US" sz="3200" spc="-1" strike="noStrike">
              <a:latin typeface="Arial"/>
            </a:endParaRPr>
          </a:p>
        </p:txBody>
      </p:sp>
    </p:spTree>
  </p:cSld>
</p:sldLayout>
</file>

<file path=ppt/slideLayouts/slideLayout5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71"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172" name="PlaceHolder 2"/>
          <p:cNvSpPr>
            <a:spLocks noGrp="1"/>
          </p:cNvSpPr>
          <p:nvPr>
            <p:ph type="body"/>
          </p:nvPr>
        </p:nvSpPr>
        <p:spPr>
          <a:xfrm>
            <a:off x="457200" y="1203480"/>
            <a:ext cx="8229240" cy="2982960"/>
          </a:xfrm>
          <a:prstGeom prst="rect">
            <a:avLst/>
          </a:prstGeom>
        </p:spPr>
        <p:txBody>
          <a:bodyPr lIns="0" rIns="0" tIns="0" bIns="0">
            <a:normAutofit/>
          </a:bodyPr>
          <a:p>
            <a:endParaRPr b="0" lang="en-US" sz="3200" spc="-1" strike="noStrike">
              <a:latin typeface="Arial"/>
            </a:endParaRPr>
          </a:p>
        </p:txBody>
      </p:sp>
    </p:spTree>
  </p:cSld>
</p:sldLayout>
</file>

<file path=ppt/slideLayouts/slideLayout5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73"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174" name="PlaceHolder 2"/>
          <p:cNvSpPr>
            <a:spLocks noGrp="1"/>
          </p:cNvSpPr>
          <p:nvPr>
            <p:ph type="body"/>
          </p:nvPr>
        </p:nvSpPr>
        <p:spPr>
          <a:xfrm>
            <a:off x="457200" y="1203480"/>
            <a:ext cx="4015800" cy="2982960"/>
          </a:xfrm>
          <a:prstGeom prst="rect">
            <a:avLst/>
          </a:prstGeom>
        </p:spPr>
        <p:txBody>
          <a:bodyPr lIns="0" rIns="0" tIns="0" bIns="0">
            <a:normAutofit/>
          </a:bodyPr>
          <a:p>
            <a:endParaRPr b="0" lang="en-US" sz="3200" spc="-1" strike="noStrike">
              <a:latin typeface="Arial"/>
            </a:endParaRPr>
          </a:p>
        </p:txBody>
      </p:sp>
      <p:sp>
        <p:nvSpPr>
          <p:cNvPr id="175" name="PlaceHolder 3"/>
          <p:cNvSpPr>
            <a:spLocks noGrp="1"/>
          </p:cNvSpPr>
          <p:nvPr>
            <p:ph type="body"/>
          </p:nvPr>
        </p:nvSpPr>
        <p:spPr>
          <a:xfrm>
            <a:off x="4674240" y="1203480"/>
            <a:ext cx="4015800" cy="2982960"/>
          </a:xfrm>
          <a:prstGeom prst="rect">
            <a:avLst/>
          </a:prstGeom>
        </p:spPr>
        <p:txBody>
          <a:bodyPr lIns="0" rIns="0" tIns="0" bIns="0">
            <a:normAutofit/>
          </a:bodyPr>
          <a:p>
            <a:endParaRPr b="0" lang="en-US" sz="3200" spc="-1" strike="noStrike">
              <a:latin typeface="Arial"/>
            </a:endParaRPr>
          </a:p>
        </p:txBody>
      </p:sp>
    </p:spTree>
  </p:cSld>
</p:sldLayout>
</file>

<file path=ppt/slideLayouts/slideLayout5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76"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Tree>
  </p:cSld>
</p:sldLayout>
</file>

<file path=ppt/slideLayouts/slideLayout5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77" name="PlaceHolder 1"/>
          <p:cNvSpPr>
            <a:spLocks noGrp="1"/>
          </p:cNvSpPr>
          <p:nvPr>
            <p:ph type="subTitle"/>
          </p:nvPr>
        </p:nvSpPr>
        <p:spPr>
          <a:xfrm>
            <a:off x="457200" y="205200"/>
            <a:ext cx="8229240" cy="3981240"/>
          </a:xfrm>
          <a:prstGeom prst="rect">
            <a:avLst/>
          </a:prstGeom>
        </p:spPr>
        <p:txBody>
          <a:bodyPr lIns="0" rIns="0" tIns="0" bIns="0" anchor="ctr">
            <a:spAutoFit/>
          </a:bodyPr>
          <a:p>
            <a:pPr algn="ctr"/>
            <a:endParaRPr b="0" lang="en-US" sz="3200" spc="-1" strike="noStrike">
              <a:latin typeface="Arial"/>
            </a:endParaRPr>
          </a:p>
        </p:txBody>
      </p:sp>
    </p:spTree>
  </p:cSld>
</p:sldLayout>
</file>

<file path=ppt/slideLayouts/slideLayout5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78"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179" name="PlaceHolder 2"/>
          <p:cNvSpPr>
            <a:spLocks noGrp="1"/>
          </p:cNvSpPr>
          <p:nvPr>
            <p:ph type="body"/>
          </p:nvPr>
        </p:nvSpPr>
        <p:spPr>
          <a:xfrm>
            <a:off x="457200" y="1203480"/>
            <a:ext cx="4015800" cy="1422720"/>
          </a:xfrm>
          <a:prstGeom prst="rect">
            <a:avLst/>
          </a:prstGeom>
        </p:spPr>
        <p:txBody>
          <a:bodyPr lIns="0" rIns="0" tIns="0" bIns="0">
            <a:normAutofit/>
          </a:bodyPr>
          <a:p>
            <a:endParaRPr b="0" lang="en-US" sz="3200" spc="-1" strike="noStrike">
              <a:latin typeface="Arial"/>
            </a:endParaRPr>
          </a:p>
        </p:txBody>
      </p:sp>
      <p:sp>
        <p:nvSpPr>
          <p:cNvPr id="180" name="PlaceHolder 3"/>
          <p:cNvSpPr>
            <a:spLocks noGrp="1"/>
          </p:cNvSpPr>
          <p:nvPr>
            <p:ph type="body"/>
          </p:nvPr>
        </p:nvSpPr>
        <p:spPr>
          <a:xfrm>
            <a:off x="4674240" y="1203480"/>
            <a:ext cx="4015800" cy="2982960"/>
          </a:xfrm>
          <a:prstGeom prst="rect">
            <a:avLst/>
          </a:prstGeom>
        </p:spPr>
        <p:txBody>
          <a:bodyPr lIns="0" rIns="0" tIns="0" bIns="0">
            <a:normAutofit/>
          </a:bodyPr>
          <a:p>
            <a:endParaRPr b="0" lang="en-US" sz="3200" spc="-1" strike="noStrike">
              <a:latin typeface="Arial"/>
            </a:endParaRPr>
          </a:p>
        </p:txBody>
      </p:sp>
      <p:sp>
        <p:nvSpPr>
          <p:cNvPr id="181" name="PlaceHolder 4"/>
          <p:cNvSpPr>
            <a:spLocks noGrp="1"/>
          </p:cNvSpPr>
          <p:nvPr>
            <p:ph type="body"/>
          </p:nvPr>
        </p:nvSpPr>
        <p:spPr>
          <a:xfrm>
            <a:off x="457200" y="2761920"/>
            <a:ext cx="401580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5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82"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183" name="PlaceHolder 2"/>
          <p:cNvSpPr>
            <a:spLocks noGrp="1"/>
          </p:cNvSpPr>
          <p:nvPr>
            <p:ph type="body"/>
          </p:nvPr>
        </p:nvSpPr>
        <p:spPr>
          <a:xfrm>
            <a:off x="457200" y="1203480"/>
            <a:ext cx="4015800" cy="2982960"/>
          </a:xfrm>
          <a:prstGeom prst="rect">
            <a:avLst/>
          </a:prstGeom>
        </p:spPr>
        <p:txBody>
          <a:bodyPr lIns="0" rIns="0" tIns="0" bIns="0">
            <a:normAutofit/>
          </a:bodyPr>
          <a:p>
            <a:endParaRPr b="0" lang="en-US" sz="3200" spc="-1" strike="noStrike">
              <a:latin typeface="Arial"/>
            </a:endParaRPr>
          </a:p>
        </p:txBody>
      </p:sp>
      <p:sp>
        <p:nvSpPr>
          <p:cNvPr id="184" name="PlaceHolder 3"/>
          <p:cNvSpPr>
            <a:spLocks noGrp="1"/>
          </p:cNvSpPr>
          <p:nvPr>
            <p:ph type="body"/>
          </p:nvPr>
        </p:nvSpPr>
        <p:spPr>
          <a:xfrm>
            <a:off x="4674240" y="1203480"/>
            <a:ext cx="4015800" cy="1422720"/>
          </a:xfrm>
          <a:prstGeom prst="rect">
            <a:avLst/>
          </a:prstGeom>
        </p:spPr>
        <p:txBody>
          <a:bodyPr lIns="0" rIns="0" tIns="0" bIns="0">
            <a:normAutofit/>
          </a:bodyPr>
          <a:p>
            <a:endParaRPr b="0" lang="en-US" sz="3200" spc="-1" strike="noStrike">
              <a:latin typeface="Arial"/>
            </a:endParaRPr>
          </a:p>
        </p:txBody>
      </p:sp>
      <p:sp>
        <p:nvSpPr>
          <p:cNvPr id="185" name="PlaceHolder 4"/>
          <p:cNvSpPr>
            <a:spLocks noGrp="1"/>
          </p:cNvSpPr>
          <p:nvPr>
            <p:ph type="body"/>
          </p:nvPr>
        </p:nvSpPr>
        <p:spPr>
          <a:xfrm>
            <a:off x="4674240" y="2761920"/>
            <a:ext cx="401580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5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86"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187" name="PlaceHolder 2"/>
          <p:cNvSpPr>
            <a:spLocks noGrp="1"/>
          </p:cNvSpPr>
          <p:nvPr>
            <p:ph type="body"/>
          </p:nvPr>
        </p:nvSpPr>
        <p:spPr>
          <a:xfrm>
            <a:off x="457200" y="1203480"/>
            <a:ext cx="4015800" cy="1422720"/>
          </a:xfrm>
          <a:prstGeom prst="rect">
            <a:avLst/>
          </a:prstGeom>
        </p:spPr>
        <p:txBody>
          <a:bodyPr lIns="0" rIns="0" tIns="0" bIns="0">
            <a:normAutofit/>
          </a:bodyPr>
          <a:p>
            <a:endParaRPr b="0" lang="en-US" sz="3200" spc="-1" strike="noStrike">
              <a:latin typeface="Arial"/>
            </a:endParaRPr>
          </a:p>
        </p:txBody>
      </p:sp>
      <p:sp>
        <p:nvSpPr>
          <p:cNvPr id="188" name="PlaceHolder 3"/>
          <p:cNvSpPr>
            <a:spLocks noGrp="1"/>
          </p:cNvSpPr>
          <p:nvPr>
            <p:ph type="body"/>
          </p:nvPr>
        </p:nvSpPr>
        <p:spPr>
          <a:xfrm>
            <a:off x="4674240" y="1203480"/>
            <a:ext cx="4015800" cy="1422720"/>
          </a:xfrm>
          <a:prstGeom prst="rect">
            <a:avLst/>
          </a:prstGeom>
        </p:spPr>
        <p:txBody>
          <a:bodyPr lIns="0" rIns="0" tIns="0" bIns="0">
            <a:normAutofit/>
          </a:bodyPr>
          <a:p>
            <a:endParaRPr b="0" lang="en-US" sz="3200" spc="-1" strike="noStrike">
              <a:latin typeface="Arial"/>
            </a:endParaRPr>
          </a:p>
        </p:txBody>
      </p:sp>
      <p:sp>
        <p:nvSpPr>
          <p:cNvPr id="189" name="PlaceHolder 4"/>
          <p:cNvSpPr>
            <a:spLocks noGrp="1"/>
          </p:cNvSpPr>
          <p:nvPr>
            <p:ph type="body"/>
          </p:nvPr>
        </p:nvSpPr>
        <p:spPr>
          <a:xfrm>
            <a:off x="457200" y="2761920"/>
            <a:ext cx="822924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5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90"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191" name="PlaceHolder 2"/>
          <p:cNvSpPr>
            <a:spLocks noGrp="1"/>
          </p:cNvSpPr>
          <p:nvPr>
            <p:ph type="body"/>
          </p:nvPr>
        </p:nvSpPr>
        <p:spPr>
          <a:xfrm>
            <a:off x="457200" y="1203480"/>
            <a:ext cx="8229240" cy="1422720"/>
          </a:xfrm>
          <a:prstGeom prst="rect">
            <a:avLst/>
          </a:prstGeom>
        </p:spPr>
        <p:txBody>
          <a:bodyPr lIns="0" rIns="0" tIns="0" bIns="0">
            <a:normAutofit/>
          </a:bodyPr>
          <a:p>
            <a:endParaRPr b="0" lang="en-US" sz="3200" spc="-1" strike="noStrike">
              <a:latin typeface="Arial"/>
            </a:endParaRPr>
          </a:p>
        </p:txBody>
      </p:sp>
      <p:sp>
        <p:nvSpPr>
          <p:cNvPr id="192" name="PlaceHolder 3"/>
          <p:cNvSpPr>
            <a:spLocks noGrp="1"/>
          </p:cNvSpPr>
          <p:nvPr>
            <p:ph type="body"/>
          </p:nvPr>
        </p:nvSpPr>
        <p:spPr>
          <a:xfrm>
            <a:off x="457200" y="2761920"/>
            <a:ext cx="822924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5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93"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194" name="PlaceHolder 2"/>
          <p:cNvSpPr>
            <a:spLocks noGrp="1"/>
          </p:cNvSpPr>
          <p:nvPr>
            <p:ph type="body"/>
          </p:nvPr>
        </p:nvSpPr>
        <p:spPr>
          <a:xfrm>
            <a:off x="457200" y="1203480"/>
            <a:ext cx="4015800" cy="1422720"/>
          </a:xfrm>
          <a:prstGeom prst="rect">
            <a:avLst/>
          </a:prstGeom>
        </p:spPr>
        <p:txBody>
          <a:bodyPr lIns="0" rIns="0" tIns="0" bIns="0">
            <a:normAutofit/>
          </a:bodyPr>
          <a:p>
            <a:endParaRPr b="0" lang="en-US" sz="3200" spc="-1" strike="noStrike">
              <a:latin typeface="Arial"/>
            </a:endParaRPr>
          </a:p>
        </p:txBody>
      </p:sp>
      <p:sp>
        <p:nvSpPr>
          <p:cNvPr id="195" name="PlaceHolder 3"/>
          <p:cNvSpPr>
            <a:spLocks noGrp="1"/>
          </p:cNvSpPr>
          <p:nvPr>
            <p:ph type="body"/>
          </p:nvPr>
        </p:nvSpPr>
        <p:spPr>
          <a:xfrm>
            <a:off x="4674240" y="1203480"/>
            <a:ext cx="4015800" cy="1422720"/>
          </a:xfrm>
          <a:prstGeom prst="rect">
            <a:avLst/>
          </a:prstGeom>
        </p:spPr>
        <p:txBody>
          <a:bodyPr lIns="0" rIns="0" tIns="0" bIns="0">
            <a:normAutofit/>
          </a:bodyPr>
          <a:p>
            <a:endParaRPr b="0" lang="en-US" sz="3200" spc="-1" strike="noStrike">
              <a:latin typeface="Arial"/>
            </a:endParaRPr>
          </a:p>
        </p:txBody>
      </p:sp>
      <p:sp>
        <p:nvSpPr>
          <p:cNvPr id="196" name="PlaceHolder 4"/>
          <p:cNvSpPr>
            <a:spLocks noGrp="1"/>
          </p:cNvSpPr>
          <p:nvPr>
            <p:ph type="body"/>
          </p:nvPr>
        </p:nvSpPr>
        <p:spPr>
          <a:xfrm>
            <a:off x="457200" y="2761920"/>
            <a:ext cx="4015800" cy="1422720"/>
          </a:xfrm>
          <a:prstGeom prst="rect">
            <a:avLst/>
          </a:prstGeom>
        </p:spPr>
        <p:txBody>
          <a:bodyPr lIns="0" rIns="0" tIns="0" bIns="0">
            <a:normAutofit/>
          </a:bodyPr>
          <a:p>
            <a:endParaRPr b="0" lang="en-US" sz="3200" spc="-1" strike="noStrike">
              <a:latin typeface="Arial"/>
            </a:endParaRPr>
          </a:p>
        </p:txBody>
      </p:sp>
      <p:sp>
        <p:nvSpPr>
          <p:cNvPr id="197" name="PlaceHolder 5"/>
          <p:cNvSpPr>
            <a:spLocks noGrp="1"/>
          </p:cNvSpPr>
          <p:nvPr>
            <p:ph type="body"/>
          </p:nvPr>
        </p:nvSpPr>
        <p:spPr>
          <a:xfrm>
            <a:off x="4674240" y="2761920"/>
            <a:ext cx="401580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457200" y="205200"/>
            <a:ext cx="8229240" cy="3981240"/>
          </a:xfrm>
          <a:prstGeom prst="rect">
            <a:avLst/>
          </a:prstGeom>
        </p:spPr>
        <p:txBody>
          <a:bodyPr lIns="0" rIns="0" tIns="0" bIns="0" anchor="ctr">
            <a:spAutoFit/>
          </a:bodyPr>
          <a:p>
            <a:pPr algn="ctr"/>
            <a:endParaRPr b="0" lang="en-US" sz="3200" spc="-1" strike="noStrike">
              <a:latin typeface="Arial"/>
            </a:endParaRPr>
          </a:p>
        </p:txBody>
      </p:sp>
    </p:spTree>
  </p:cSld>
</p:sldLayout>
</file>

<file path=ppt/slideLayouts/slideLayout6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98"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199" name="PlaceHolder 2"/>
          <p:cNvSpPr>
            <a:spLocks noGrp="1"/>
          </p:cNvSpPr>
          <p:nvPr>
            <p:ph type="body"/>
          </p:nvPr>
        </p:nvSpPr>
        <p:spPr>
          <a:xfrm>
            <a:off x="457200" y="1203480"/>
            <a:ext cx="2649600" cy="1422720"/>
          </a:xfrm>
          <a:prstGeom prst="rect">
            <a:avLst/>
          </a:prstGeom>
        </p:spPr>
        <p:txBody>
          <a:bodyPr lIns="0" rIns="0" tIns="0" bIns="0">
            <a:normAutofit/>
          </a:bodyPr>
          <a:p>
            <a:endParaRPr b="0" lang="en-US" sz="3200" spc="-1" strike="noStrike">
              <a:latin typeface="Arial"/>
            </a:endParaRPr>
          </a:p>
        </p:txBody>
      </p:sp>
      <p:sp>
        <p:nvSpPr>
          <p:cNvPr id="200" name="PlaceHolder 3"/>
          <p:cNvSpPr>
            <a:spLocks noGrp="1"/>
          </p:cNvSpPr>
          <p:nvPr>
            <p:ph type="body"/>
          </p:nvPr>
        </p:nvSpPr>
        <p:spPr>
          <a:xfrm>
            <a:off x="3239640" y="1203480"/>
            <a:ext cx="2649600" cy="1422720"/>
          </a:xfrm>
          <a:prstGeom prst="rect">
            <a:avLst/>
          </a:prstGeom>
        </p:spPr>
        <p:txBody>
          <a:bodyPr lIns="0" rIns="0" tIns="0" bIns="0">
            <a:normAutofit/>
          </a:bodyPr>
          <a:p>
            <a:endParaRPr b="0" lang="en-US" sz="3200" spc="-1" strike="noStrike">
              <a:latin typeface="Arial"/>
            </a:endParaRPr>
          </a:p>
        </p:txBody>
      </p:sp>
      <p:sp>
        <p:nvSpPr>
          <p:cNvPr id="201" name="PlaceHolder 4"/>
          <p:cNvSpPr>
            <a:spLocks noGrp="1"/>
          </p:cNvSpPr>
          <p:nvPr>
            <p:ph type="body"/>
          </p:nvPr>
        </p:nvSpPr>
        <p:spPr>
          <a:xfrm>
            <a:off x="6022080" y="1203480"/>
            <a:ext cx="2649600" cy="1422720"/>
          </a:xfrm>
          <a:prstGeom prst="rect">
            <a:avLst/>
          </a:prstGeom>
        </p:spPr>
        <p:txBody>
          <a:bodyPr lIns="0" rIns="0" tIns="0" bIns="0">
            <a:normAutofit/>
          </a:bodyPr>
          <a:p>
            <a:endParaRPr b="0" lang="en-US" sz="3200" spc="-1" strike="noStrike">
              <a:latin typeface="Arial"/>
            </a:endParaRPr>
          </a:p>
        </p:txBody>
      </p:sp>
      <p:sp>
        <p:nvSpPr>
          <p:cNvPr id="202" name="PlaceHolder 5"/>
          <p:cNvSpPr>
            <a:spLocks noGrp="1"/>
          </p:cNvSpPr>
          <p:nvPr>
            <p:ph type="body"/>
          </p:nvPr>
        </p:nvSpPr>
        <p:spPr>
          <a:xfrm>
            <a:off x="457200" y="2761920"/>
            <a:ext cx="2649600" cy="1422720"/>
          </a:xfrm>
          <a:prstGeom prst="rect">
            <a:avLst/>
          </a:prstGeom>
        </p:spPr>
        <p:txBody>
          <a:bodyPr lIns="0" rIns="0" tIns="0" bIns="0">
            <a:normAutofit/>
          </a:bodyPr>
          <a:p>
            <a:endParaRPr b="0" lang="en-US" sz="3200" spc="-1" strike="noStrike">
              <a:latin typeface="Arial"/>
            </a:endParaRPr>
          </a:p>
        </p:txBody>
      </p:sp>
      <p:sp>
        <p:nvSpPr>
          <p:cNvPr id="203" name="PlaceHolder 6"/>
          <p:cNvSpPr>
            <a:spLocks noGrp="1"/>
          </p:cNvSpPr>
          <p:nvPr>
            <p:ph type="body"/>
          </p:nvPr>
        </p:nvSpPr>
        <p:spPr>
          <a:xfrm>
            <a:off x="3239640" y="2761920"/>
            <a:ext cx="2649600" cy="1422720"/>
          </a:xfrm>
          <a:prstGeom prst="rect">
            <a:avLst/>
          </a:prstGeom>
        </p:spPr>
        <p:txBody>
          <a:bodyPr lIns="0" rIns="0" tIns="0" bIns="0">
            <a:normAutofit/>
          </a:bodyPr>
          <a:p>
            <a:endParaRPr b="0" lang="en-US" sz="3200" spc="-1" strike="noStrike">
              <a:latin typeface="Arial"/>
            </a:endParaRPr>
          </a:p>
        </p:txBody>
      </p:sp>
      <p:sp>
        <p:nvSpPr>
          <p:cNvPr id="204" name="PlaceHolder 7"/>
          <p:cNvSpPr>
            <a:spLocks noGrp="1"/>
          </p:cNvSpPr>
          <p:nvPr>
            <p:ph type="body"/>
          </p:nvPr>
        </p:nvSpPr>
        <p:spPr>
          <a:xfrm>
            <a:off x="6022080" y="2761920"/>
            <a:ext cx="264960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6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6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11"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212" name="PlaceHolder 2"/>
          <p:cNvSpPr>
            <a:spLocks noGrp="1"/>
          </p:cNvSpPr>
          <p:nvPr>
            <p:ph type="subTitle"/>
          </p:nvPr>
        </p:nvSpPr>
        <p:spPr>
          <a:xfrm>
            <a:off x="457200" y="1203480"/>
            <a:ext cx="8229240" cy="2982960"/>
          </a:xfrm>
          <a:prstGeom prst="rect">
            <a:avLst/>
          </a:prstGeom>
        </p:spPr>
        <p:txBody>
          <a:bodyPr lIns="0" rIns="0" tIns="0" bIns="0" anchor="ctr">
            <a:spAutoFit/>
          </a:bodyPr>
          <a:p>
            <a:pPr algn="ctr"/>
            <a:endParaRPr b="0" lang="en-US" sz="3200" spc="-1" strike="noStrike">
              <a:latin typeface="Arial"/>
            </a:endParaRPr>
          </a:p>
        </p:txBody>
      </p:sp>
    </p:spTree>
  </p:cSld>
</p:sldLayout>
</file>

<file path=ppt/slideLayouts/slideLayout6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213"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214" name="PlaceHolder 2"/>
          <p:cNvSpPr>
            <a:spLocks noGrp="1"/>
          </p:cNvSpPr>
          <p:nvPr>
            <p:ph type="body"/>
          </p:nvPr>
        </p:nvSpPr>
        <p:spPr>
          <a:xfrm>
            <a:off x="457200" y="1203480"/>
            <a:ext cx="8229240" cy="2982960"/>
          </a:xfrm>
          <a:prstGeom prst="rect">
            <a:avLst/>
          </a:prstGeom>
        </p:spPr>
        <p:txBody>
          <a:bodyPr lIns="0" rIns="0" tIns="0" bIns="0">
            <a:normAutofit/>
          </a:bodyPr>
          <a:p>
            <a:endParaRPr b="0" lang="en-US" sz="3200" spc="-1" strike="noStrike">
              <a:latin typeface="Arial"/>
            </a:endParaRPr>
          </a:p>
        </p:txBody>
      </p:sp>
    </p:spTree>
  </p:cSld>
</p:sldLayout>
</file>

<file path=ppt/slideLayouts/slideLayout6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215"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216" name="PlaceHolder 2"/>
          <p:cNvSpPr>
            <a:spLocks noGrp="1"/>
          </p:cNvSpPr>
          <p:nvPr>
            <p:ph type="body"/>
          </p:nvPr>
        </p:nvSpPr>
        <p:spPr>
          <a:xfrm>
            <a:off x="457200" y="1203480"/>
            <a:ext cx="4015800" cy="2982960"/>
          </a:xfrm>
          <a:prstGeom prst="rect">
            <a:avLst/>
          </a:prstGeom>
        </p:spPr>
        <p:txBody>
          <a:bodyPr lIns="0" rIns="0" tIns="0" bIns="0">
            <a:normAutofit/>
          </a:bodyPr>
          <a:p>
            <a:endParaRPr b="0" lang="en-US" sz="3200" spc="-1" strike="noStrike">
              <a:latin typeface="Arial"/>
            </a:endParaRPr>
          </a:p>
        </p:txBody>
      </p:sp>
      <p:sp>
        <p:nvSpPr>
          <p:cNvPr id="217" name="PlaceHolder 3"/>
          <p:cNvSpPr>
            <a:spLocks noGrp="1"/>
          </p:cNvSpPr>
          <p:nvPr>
            <p:ph type="body"/>
          </p:nvPr>
        </p:nvSpPr>
        <p:spPr>
          <a:xfrm>
            <a:off x="4674240" y="1203480"/>
            <a:ext cx="4015800" cy="2982960"/>
          </a:xfrm>
          <a:prstGeom prst="rect">
            <a:avLst/>
          </a:prstGeom>
        </p:spPr>
        <p:txBody>
          <a:bodyPr lIns="0" rIns="0" tIns="0" bIns="0">
            <a:normAutofit/>
          </a:bodyPr>
          <a:p>
            <a:endParaRPr b="0" lang="en-US" sz="3200" spc="-1" strike="noStrike">
              <a:latin typeface="Arial"/>
            </a:endParaRPr>
          </a:p>
        </p:txBody>
      </p:sp>
    </p:spTree>
  </p:cSld>
</p:sldLayout>
</file>

<file path=ppt/slideLayouts/slideLayout6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218"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Tree>
  </p:cSld>
</p:sldLayout>
</file>

<file path=ppt/slideLayouts/slideLayout6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19" name="PlaceHolder 1"/>
          <p:cNvSpPr>
            <a:spLocks noGrp="1"/>
          </p:cNvSpPr>
          <p:nvPr>
            <p:ph type="subTitle"/>
          </p:nvPr>
        </p:nvSpPr>
        <p:spPr>
          <a:xfrm>
            <a:off x="457200" y="205200"/>
            <a:ext cx="8229240" cy="3981240"/>
          </a:xfrm>
          <a:prstGeom prst="rect">
            <a:avLst/>
          </a:prstGeom>
        </p:spPr>
        <p:txBody>
          <a:bodyPr lIns="0" rIns="0" tIns="0" bIns="0" anchor="ctr">
            <a:spAutoFit/>
          </a:bodyPr>
          <a:p>
            <a:pPr algn="ctr"/>
            <a:endParaRPr b="0" lang="en-US" sz="3200" spc="-1" strike="noStrike">
              <a:latin typeface="Arial"/>
            </a:endParaRPr>
          </a:p>
        </p:txBody>
      </p:sp>
    </p:spTree>
  </p:cSld>
</p:sldLayout>
</file>

<file path=ppt/slideLayouts/slideLayout6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20"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221" name="PlaceHolder 2"/>
          <p:cNvSpPr>
            <a:spLocks noGrp="1"/>
          </p:cNvSpPr>
          <p:nvPr>
            <p:ph type="body"/>
          </p:nvPr>
        </p:nvSpPr>
        <p:spPr>
          <a:xfrm>
            <a:off x="457200" y="1203480"/>
            <a:ext cx="4015800" cy="1422720"/>
          </a:xfrm>
          <a:prstGeom prst="rect">
            <a:avLst/>
          </a:prstGeom>
        </p:spPr>
        <p:txBody>
          <a:bodyPr lIns="0" rIns="0" tIns="0" bIns="0">
            <a:normAutofit/>
          </a:bodyPr>
          <a:p>
            <a:endParaRPr b="0" lang="en-US" sz="3200" spc="-1" strike="noStrike">
              <a:latin typeface="Arial"/>
            </a:endParaRPr>
          </a:p>
        </p:txBody>
      </p:sp>
      <p:sp>
        <p:nvSpPr>
          <p:cNvPr id="222" name="PlaceHolder 3"/>
          <p:cNvSpPr>
            <a:spLocks noGrp="1"/>
          </p:cNvSpPr>
          <p:nvPr>
            <p:ph type="body"/>
          </p:nvPr>
        </p:nvSpPr>
        <p:spPr>
          <a:xfrm>
            <a:off x="4674240" y="1203480"/>
            <a:ext cx="4015800" cy="2982960"/>
          </a:xfrm>
          <a:prstGeom prst="rect">
            <a:avLst/>
          </a:prstGeom>
        </p:spPr>
        <p:txBody>
          <a:bodyPr lIns="0" rIns="0" tIns="0" bIns="0">
            <a:normAutofit/>
          </a:bodyPr>
          <a:p>
            <a:endParaRPr b="0" lang="en-US" sz="3200" spc="-1" strike="noStrike">
              <a:latin typeface="Arial"/>
            </a:endParaRPr>
          </a:p>
        </p:txBody>
      </p:sp>
      <p:sp>
        <p:nvSpPr>
          <p:cNvPr id="223" name="PlaceHolder 4"/>
          <p:cNvSpPr>
            <a:spLocks noGrp="1"/>
          </p:cNvSpPr>
          <p:nvPr>
            <p:ph type="body"/>
          </p:nvPr>
        </p:nvSpPr>
        <p:spPr>
          <a:xfrm>
            <a:off x="457200" y="2761920"/>
            <a:ext cx="401580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6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24"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225" name="PlaceHolder 2"/>
          <p:cNvSpPr>
            <a:spLocks noGrp="1"/>
          </p:cNvSpPr>
          <p:nvPr>
            <p:ph type="body"/>
          </p:nvPr>
        </p:nvSpPr>
        <p:spPr>
          <a:xfrm>
            <a:off x="457200" y="1203480"/>
            <a:ext cx="4015800" cy="2982960"/>
          </a:xfrm>
          <a:prstGeom prst="rect">
            <a:avLst/>
          </a:prstGeom>
        </p:spPr>
        <p:txBody>
          <a:bodyPr lIns="0" rIns="0" tIns="0" bIns="0">
            <a:normAutofit/>
          </a:bodyPr>
          <a:p>
            <a:endParaRPr b="0" lang="en-US" sz="3200" spc="-1" strike="noStrike">
              <a:latin typeface="Arial"/>
            </a:endParaRPr>
          </a:p>
        </p:txBody>
      </p:sp>
      <p:sp>
        <p:nvSpPr>
          <p:cNvPr id="226" name="PlaceHolder 3"/>
          <p:cNvSpPr>
            <a:spLocks noGrp="1"/>
          </p:cNvSpPr>
          <p:nvPr>
            <p:ph type="body"/>
          </p:nvPr>
        </p:nvSpPr>
        <p:spPr>
          <a:xfrm>
            <a:off x="4674240" y="1203480"/>
            <a:ext cx="4015800" cy="1422720"/>
          </a:xfrm>
          <a:prstGeom prst="rect">
            <a:avLst/>
          </a:prstGeom>
        </p:spPr>
        <p:txBody>
          <a:bodyPr lIns="0" rIns="0" tIns="0" bIns="0">
            <a:normAutofit/>
          </a:bodyPr>
          <a:p>
            <a:endParaRPr b="0" lang="en-US" sz="3200" spc="-1" strike="noStrike">
              <a:latin typeface="Arial"/>
            </a:endParaRPr>
          </a:p>
        </p:txBody>
      </p:sp>
      <p:sp>
        <p:nvSpPr>
          <p:cNvPr id="227" name="PlaceHolder 4"/>
          <p:cNvSpPr>
            <a:spLocks noGrp="1"/>
          </p:cNvSpPr>
          <p:nvPr>
            <p:ph type="body"/>
          </p:nvPr>
        </p:nvSpPr>
        <p:spPr>
          <a:xfrm>
            <a:off x="4674240" y="2761920"/>
            <a:ext cx="401580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6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28"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229" name="PlaceHolder 2"/>
          <p:cNvSpPr>
            <a:spLocks noGrp="1"/>
          </p:cNvSpPr>
          <p:nvPr>
            <p:ph type="body"/>
          </p:nvPr>
        </p:nvSpPr>
        <p:spPr>
          <a:xfrm>
            <a:off x="457200" y="1203480"/>
            <a:ext cx="4015800" cy="1422720"/>
          </a:xfrm>
          <a:prstGeom prst="rect">
            <a:avLst/>
          </a:prstGeom>
        </p:spPr>
        <p:txBody>
          <a:bodyPr lIns="0" rIns="0" tIns="0" bIns="0">
            <a:normAutofit/>
          </a:bodyPr>
          <a:p>
            <a:endParaRPr b="0" lang="en-US" sz="3200" spc="-1" strike="noStrike">
              <a:latin typeface="Arial"/>
            </a:endParaRPr>
          </a:p>
        </p:txBody>
      </p:sp>
      <p:sp>
        <p:nvSpPr>
          <p:cNvPr id="230" name="PlaceHolder 3"/>
          <p:cNvSpPr>
            <a:spLocks noGrp="1"/>
          </p:cNvSpPr>
          <p:nvPr>
            <p:ph type="body"/>
          </p:nvPr>
        </p:nvSpPr>
        <p:spPr>
          <a:xfrm>
            <a:off x="4674240" y="1203480"/>
            <a:ext cx="4015800" cy="1422720"/>
          </a:xfrm>
          <a:prstGeom prst="rect">
            <a:avLst/>
          </a:prstGeom>
        </p:spPr>
        <p:txBody>
          <a:bodyPr lIns="0" rIns="0" tIns="0" bIns="0">
            <a:normAutofit/>
          </a:bodyPr>
          <a:p>
            <a:endParaRPr b="0" lang="en-US" sz="3200" spc="-1" strike="noStrike">
              <a:latin typeface="Arial"/>
            </a:endParaRPr>
          </a:p>
        </p:txBody>
      </p:sp>
      <p:sp>
        <p:nvSpPr>
          <p:cNvPr id="231" name="PlaceHolder 4"/>
          <p:cNvSpPr>
            <a:spLocks noGrp="1"/>
          </p:cNvSpPr>
          <p:nvPr>
            <p:ph type="body"/>
          </p:nvPr>
        </p:nvSpPr>
        <p:spPr>
          <a:xfrm>
            <a:off x="457200" y="2761920"/>
            <a:ext cx="822924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15" name="PlaceHolder 2"/>
          <p:cNvSpPr>
            <a:spLocks noGrp="1"/>
          </p:cNvSpPr>
          <p:nvPr>
            <p:ph type="body"/>
          </p:nvPr>
        </p:nvSpPr>
        <p:spPr>
          <a:xfrm>
            <a:off x="457200" y="1203480"/>
            <a:ext cx="4015800" cy="1422720"/>
          </a:xfrm>
          <a:prstGeom prst="rect">
            <a:avLst/>
          </a:prstGeom>
        </p:spPr>
        <p:txBody>
          <a:bodyPr lIns="0" rIns="0" tIns="0" bIns="0">
            <a:normAutofit/>
          </a:bodyPr>
          <a:p>
            <a:endParaRPr b="0" lang="en-US" sz="3200" spc="-1" strike="noStrike">
              <a:latin typeface="Arial"/>
            </a:endParaRPr>
          </a:p>
        </p:txBody>
      </p:sp>
      <p:sp>
        <p:nvSpPr>
          <p:cNvPr id="16" name="PlaceHolder 3"/>
          <p:cNvSpPr>
            <a:spLocks noGrp="1"/>
          </p:cNvSpPr>
          <p:nvPr>
            <p:ph type="body"/>
          </p:nvPr>
        </p:nvSpPr>
        <p:spPr>
          <a:xfrm>
            <a:off x="4674240" y="1203480"/>
            <a:ext cx="4015800" cy="2982960"/>
          </a:xfrm>
          <a:prstGeom prst="rect">
            <a:avLst/>
          </a:prstGeom>
        </p:spPr>
        <p:txBody>
          <a:bodyPr lIns="0" rIns="0" tIns="0" bIns="0">
            <a:normAutofit/>
          </a:bodyPr>
          <a:p>
            <a:endParaRPr b="0" lang="en-US" sz="3200" spc="-1" strike="noStrike">
              <a:latin typeface="Arial"/>
            </a:endParaRPr>
          </a:p>
        </p:txBody>
      </p:sp>
      <p:sp>
        <p:nvSpPr>
          <p:cNvPr id="17" name="PlaceHolder 4"/>
          <p:cNvSpPr>
            <a:spLocks noGrp="1"/>
          </p:cNvSpPr>
          <p:nvPr>
            <p:ph type="body"/>
          </p:nvPr>
        </p:nvSpPr>
        <p:spPr>
          <a:xfrm>
            <a:off x="457200" y="2761920"/>
            <a:ext cx="401580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7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32"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233" name="PlaceHolder 2"/>
          <p:cNvSpPr>
            <a:spLocks noGrp="1"/>
          </p:cNvSpPr>
          <p:nvPr>
            <p:ph type="body"/>
          </p:nvPr>
        </p:nvSpPr>
        <p:spPr>
          <a:xfrm>
            <a:off x="457200" y="1203480"/>
            <a:ext cx="8229240" cy="1422720"/>
          </a:xfrm>
          <a:prstGeom prst="rect">
            <a:avLst/>
          </a:prstGeom>
        </p:spPr>
        <p:txBody>
          <a:bodyPr lIns="0" rIns="0" tIns="0" bIns="0">
            <a:normAutofit/>
          </a:bodyPr>
          <a:p>
            <a:endParaRPr b="0" lang="en-US" sz="3200" spc="-1" strike="noStrike">
              <a:latin typeface="Arial"/>
            </a:endParaRPr>
          </a:p>
        </p:txBody>
      </p:sp>
      <p:sp>
        <p:nvSpPr>
          <p:cNvPr id="234" name="PlaceHolder 3"/>
          <p:cNvSpPr>
            <a:spLocks noGrp="1"/>
          </p:cNvSpPr>
          <p:nvPr>
            <p:ph type="body"/>
          </p:nvPr>
        </p:nvSpPr>
        <p:spPr>
          <a:xfrm>
            <a:off x="457200" y="2761920"/>
            <a:ext cx="822924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7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35"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236" name="PlaceHolder 2"/>
          <p:cNvSpPr>
            <a:spLocks noGrp="1"/>
          </p:cNvSpPr>
          <p:nvPr>
            <p:ph type="body"/>
          </p:nvPr>
        </p:nvSpPr>
        <p:spPr>
          <a:xfrm>
            <a:off x="457200" y="1203480"/>
            <a:ext cx="4015800" cy="1422720"/>
          </a:xfrm>
          <a:prstGeom prst="rect">
            <a:avLst/>
          </a:prstGeom>
        </p:spPr>
        <p:txBody>
          <a:bodyPr lIns="0" rIns="0" tIns="0" bIns="0">
            <a:normAutofit/>
          </a:bodyPr>
          <a:p>
            <a:endParaRPr b="0" lang="en-US" sz="3200" spc="-1" strike="noStrike">
              <a:latin typeface="Arial"/>
            </a:endParaRPr>
          </a:p>
        </p:txBody>
      </p:sp>
      <p:sp>
        <p:nvSpPr>
          <p:cNvPr id="237" name="PlaceHolder 3"/>
          <p:cNvSpPr>
            <a:spLocks noGrp="1"/>
          </p:cNvSpPr>
          <p:nvPr>
            <p:ph type="body"/>
          </p:nvPr>
        </p:nvSpPr>
        <p:spPr>
          <a:xfrm>
            <a:off x="4674240" y="1203480"/>
            <a:ext cx="4015800" cy="1422720"/>
          </a:xfrm>
          <a:prstGeom prst="rect">
            <a:avLst/>
          </a:prstGeom>
        </p:spPr>
        <p:txBody>
          <a:bodyPr lIns="0" rIns="0" tIns="0" bIns="0">
            <a:normAutofit/>
          </a:bodyPr>
          <a:p>
            <a:endParaRPr b="0" lang="en-US" sz="3200" spc="-1" strike="noStrike">
              <a:latin typeface="Arial"/>
            </a:endParaRPr>
          </a:p>
        </p:txBody>
      </p:sp>
      <p:sp>
        <p:nvSpPr>
          <p:cNvPr id="238" name="PlaceHolder 4"/>
          <p:cNvSpPr>
            <a:spLocks noGrp="1"/>
          </p:cNvSpPr>
          <p:nvPr>
            <p:ph type="body"/>
          </p:nvPr>
        </p:nvSpPr>
        <p:spPr>
          <a:xfrm>
            <a:off x="457200" y="2761920"/>
            <a:ext cx="4015800" cy="1422720"/>
          </a:xfrm>
          <a:prstGeom prst="rect">
            <a:avLst/>
          </a:prstGeom>
        </p:spPr>
        <p:txBody>
          <a:bodyPr lIns="0" rIns="0" tIns="0" bIns="0">
            <a:normAutofit/>
          </a:bodyPr>
          <a:p>
            <a:endParaRPr b="0" lang="en-US" sz="3200" spc="-1" strike="noStrike">
              <a:latin typeface="Arial"/>
            </a:endParaRPr>
          </a:p>
        </p:txBody>
      </p:sp>
      <p:sp>
        <p:nvSpPr>
          <p:cNvPr id="239" name="PlaceHolder 5"/>
          <p:cNvSpPr>
            <a:spLocks noGrp="1"/>
          </p:cNvSpPr>
          <p:nvPr>
            <p:ph type="body"/>
          </p:nvPr>
        </p:nvSpPr>
        <p:spPr>
          <a:xfrm>
            <a:off x="4674240" y="2761920"/>
            <a:ext cx="401580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7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40"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241" name="PlaceHolder 2"/>
          <p:cNvSpPr>
            <a:spLocks noGrp="1"/>
          </p:cNvSpPr>
          <p:nvPr>
            <p:ph type="body"/>
          </p:nvPr>
        </p:nvSpPr>
        <p:spPr>
          <a:xfrm>
            <a:off x="457200" y="1203480"/>
            <a:ext cx="2649600" cy="1422720"/>
          </a:xfrm>
          <a:prstGeom prst="rect">
            <a:avLst/>
          </a:prstGeom>
        </p:spPr>
        <p:txBody>
          <a:bodyPr lIns="0" rIns="0" tIns="0" bIns="0">
            <a:normAutofit/>
          </a:bodyPr>
          <a:p>
            <a:endParaRPr b="0" lang="en-US" sz="3200" spc="-1" strike="noStrike">
              <a:latin typeface="Arial"/>
            </a:endParaRPr>
          </a:p>
        </p:txBody>
      </p:sp>
      <p:sp>
        <p:nvSpPr>
          <p:cNvPr id="242" name="PlaceHolder 3"/>
          <p:cNvSpPr>
            <a:spLocks noGrp="1"/>
          </p:cNvSpPr>
          <p:nvPr>
            <p:ph type="body"/>
          </p:nvPr>
        </p:nvSpPr>
        <p:spPr>
          <a:xfrm>
            <a:off x="3239640" y="1203480"/>
            <a:ext cx="2649600" cy="1422720"/>
          </a:xfrm>
          <a:prstGeom prst="rect">
            <a:avLst/>
          </a:prstGeom>
        </p:spPr>
        <p:txBody>
          <a:bodyPr lIns="0" rIns="0" tIns="0" bIns="0">
            <a:normAutofit/>
          </a:bodyPr>
          <a:p>
            <a:endParaRPr b="0" lang="en-US" sz="3200" spc="-1" strike="noStrike">
              <a:latin typeface="Arial"/>
            </a:endParaRPr>
          </a:p>
        </p:txBody>
      </p:sp>
      <p:sp>
        <p:nvSpPr>
          <p:cNvPr id="243" name="PlaceHolder 4"/>
          <p:cNvSpPr>
            <a:spLocks noGrp="1"/>
          </p:cNvSpPr>
          <p:nvPr>
            <p:ph type="body"/>
          </p:nvPr>
        </p:nvSpPr>
        <p:spPr>
          <a:xfrm>
            <a:off x="6022080" y="1203480"/>
            <a:ext cx="2649600" cy="1422720"/>
          </a:xfrm>
          <a:prstGeom prst="rect">
            <a:avLst/>
          </a:prstGeom>
        </p:spPr>
        <p:txBody>
          <a:bodyPr lIns="0" rIns="0" tIns="0" bIns="0">
            <a:normAutofit/>
          </a:bodyPr>
          <a:p>
            <a:endParaRPr b="0" lang="en-US" sz="3200" spc="-1" strike="noStrike">
              <a:latin typeface="Arial"/>
            </a:endParaRPr>
          </a:p>
        </p:txBody>
      </p:sp>
      <p:sp>
        <p:nvSpPr>
          <p:cNvPr id="244" name="PlaceHolder 5"/>
          <p:cNvSpPr>
            <a:spLocks noGrp="1"/>
          </p:cNvSpPr>
          <p:nvPr>
            <p:ph type="body"/>
          </p:nvPr>
        </p:nvSpPr>
        <p:spPr>
          <a:xfrm>
            <a:off x="457200" y="2761920"/>
            <a:ext cx="2649600" cy="1422720"/>
          </a:xfrm>
          <a:prstGeom prst="rect">
            <a:avLst/>
          </a:prstGeom>
        </p:spPr>
        <p:txBody>
          <a:bodyPr lIns="0" rIns="0" tIns="0" bIns="0">
            <a:normAutofit/>
          </a:bodyPr>
          <a:p>
            <a:endParaRPr b="0" lang="en-US" sz="3200" spc="-1" strike="noStrike">
              <a:latin typeface="Arial"/>
            </a:endParaRPr>
          </a:p>
        </p:txBody>
      </p:sp>
      <p:sp>
        <p:nvSpPr>
          <p:cNvPr id="245" name="PlaceHolder 6"/>
          <p:cNvSpPr>
            <a:spLocks noGrp="1"/>
          </p:cNvSpPr>
          <p:nvPr>
            <p:ph type="body"/>
          </p:nvPr>
        </p:nvSpPr>
        <p:spPr>
          <a:xfrm>
            <a:off x="3239640" y="2761920"/>
            <a:ext cx="2649600" cy="1422720"/>
          </a:xfrm>
          <a:prstGeom prst="rect">
            <a:avLst/>
          </a:prstGeom>
        </p:spPr>
        <p:txBody>
          <a:bodyPr lIns="0" rIns="0" tIns="0" bIns="0">
            <a:normAutofit/>
          </a:bodyPr>
          <a:p>
            <a:endParaRPr b="0" lang="en-US" sz="3200" spc="-1" strike="noStrike">
              <a:latin typeface="Arial"/>
            </a:endParaRPr>
          </a:p>
        </p:txBody>
      </p:sp>
      <p:sp>
        <p:nvSpPr>
          <p:cNvPr id="246" name="PlaceHolder 7"/>
          <p:cNvSpPr>
            <a:spLocks noGrp="1"/>
          </p:cNvSpPr>
          <p:nvPr>
            <p:ph type="body"/>
          </p:nvPr>
        </p:nvSpPr>
        <p:spPr>
          <a:xfrm>
            <a:off x="6022080" y="2761920"/>
            <a:ext cx="264960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7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7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53"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254" name="PlaceHolder 2"/>
          <p:cNvSpPr>
            <a:spLocks noGrp="1"/>
          </p:cNvSpPr>
          <p:nvPr>
            <p:ph type="subTitle"/>
          </p:nvPr>
        </p:nvSpPr>
        <p:spPr>
          <a:xfrm>
            <a:off x="457200" y="1203480"/>
            <a:ext cx="8229240" cy="2982960"/>
          </a:xfrm>
          <a:prstGeom prst="rect">
            <a:avLst/>
          </a:prstGeom>
        </p:spPr>
        <p:txBody>
          <a:bodyPr lIns="0" rIns="0" tIns="0" bIns="0" anchor="ctr">
            <a:spAutoFit/>
          </a:bodyPr>
          <a:p>
            <a:pPr algn="ctr"/>
            <a:endParaRPr b="0" lang="en-US" sz="3200" spc="-1" strike="noStrike">
              <a:latin typeface="Arial"/>
            </a:endParaRPr>
          </a:p>
        </p:txBody>
      </p:sp>
    </p:spTree>
  </p:cSld>
</p:sldLayout>
</file>

<file path=ppt/slideLayouts/slideLayout7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255"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256" name="PlaceHolder 2"/>
          <p:cNvSpPr>
            <a:spLocks noGrp="1"/>
          </p:cNvSpPr>
          <p:nvPr>
            <p:ph type="body"/>
          </p:nvPr>
        </p:nvSpPr>
        <p:spPr>
          <a:xfrm>
            <a:off x="457200" y="1203480"/>
            <a:ext cx="8229240" cy="2982960"/>
          </a:xfrm>
          <a:prstGeom prst="rect">
            <a:avLst/>
          </a:prstGeom>
        </p:spPr>
        <p:txBody>
          <a:bodyPr lIns="0" rIns="0" tIns="0" bIns="0">
            <a:normAutofit/>
          </a:bodyPr>
          <a:p>
            <a:endParaRPr b="0" lang="en-US" sz="3200" spc="-1" strike="noStrike">
              <a:latin typeface="Arial"/>
            </a:endParaRPr>
          </a:p>
        </p:txBody>
      </p:sp>
    </p:spTree>
  </p:cSld>
</p:sldLayout>
</file>

<file path=ppt/slideLayouts/slideLayout7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257"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258" name="PlaceHolder 2"/>
          <p:cNvSpPr>
            <a:spLocks noGrp="1"/>
          </p:cNvSpPr>
          <p:nvPr>
            <p:ph type="body"/>
          </p:nvPr>
        </p:nvSpPr>
        <p:spPr>
          <a:xfrm>
            <a:off x="457200" y="1203480"/>
            <a:ext cx="4015800" cy="2982960"/>
          </a:xfrm>
          <a:prstGeom prst="rect">
            <a:avLst/>
          </a:prstGeom>
        </p:spPr>
        <p:txBody>
          <a:bodyPr lIns="0" rIns="0" tIns="0" bIns="0">
            <a:normAutofit/>
          </a:bodyPr>
          <a:p>
            <a:endParaRPr b="0" lang="en-US" sz="3200" spc="-1" strike="noStrike">
              <a:latin typeface="Arial"/>
            </a:endParaRPr>
          </a:p>
        </p:txBody>
      </p:sp>
      <p:sp>
        <p:nvSpPr>
          <p:cNvPr id="259" name="PlaceHolder 3"/>
          <p:cNvSpPr>
            <a:spLocks noGrp="1"/>
          </p:cNvSpPr>
          <p:nvPr>
            <p:ph type="body"/>
          </p:nvPr>
        </p:nvSpPr>
        <p:spPr>
          <a:xfrm>
            <a:off x="4674240" y="1203480"/>
            <a:ext cx="4015800" cy="2982960"/>
          </a:xfrm>
          <a:prstGeom prst="rect">
            <a:avLst/>
          </a:prstGeom>
        </p:spPr>
        <p:txBody>
          <a:bodyPr lIns="0" rIns="0" tIns="0" bIns="0">
            <a:normAutofit/>
          </a:bodyPr>
          <a:p>
            <a:endParaRPr b="0" lang="en-US" sz="3200" spc="-1" strike="noStrike">
              <a:latin typeface="Arial"/>
            </a:endParaRPr>
          </a:p>
        </p:txBody>
      </p:sp>
    </p:spTree>
  </p:cSld>
</p:sldLayout>
</file>

<file path=ppt/slideLayouts/slideLayout7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260"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Tree>
  </p:cSld>
</p:sldLayout>
</file>

<file path=ppt/slideLayouts/slideLayout7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61" name="PlaceHolder 1"/>
          <p:cNvSpPr>
            <a:spLocks noGrp="1"/>
          </p:cNvSpPr>
          <p:nvPr>
            <p:ph type="subTitle"/>
          </p:nvPr>
        </p:nvSpPr>
        <p:spPr>
          <a:xfrm>
            <a:off x="457200" y="205200"/>
            <a:ext cx="8229240" cy="3981240"/>
          </a:xfrm>
          <a:prstGeom prst="rect">
            <a:avLst/>
          </a:prstGeom>
        </p:spPr>
        <p:txBody>
          <a:bodyPr lIns="0" rIns="0" tIns="0" bIns="0" anchor="ctr">
            <a:spAutoFit/>
          </a:bodyPr>
          <a:p>
            <a:pPr algn="ctr"/>
            <a:endParaRPr b="0" lang="en-US" sz="3200" spc="-1" strike="noStrike">
              <a:latin typeface="Arial"/>
            </a:endParaRPr>
          </a:p>
        </p:txBody>
      </p:sp>
    </p:spTree>
  </p:cSld>
</p:sldLayout>
</file>

<file path=ppt/slideLayouts/slideLayout7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62"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263" name="PlaceHolder 2"/>
          <p:cNvSpPr>
            <a:spLocks noGrp="1"/>
          </p:cNvSpPr>
          <p:nvPr>
            <p:ph type="body"/>
          </p:nvPr>
        </p:nvSpPr>
        <p:spPr>
          <a:xfrm>
            <a:off x="457200" y="1203480"/>
            <a:ext cx="4015800" cy="1422720"/>
          </a:xfrm>
          <a:prstGeom prst="rect">
            <a:avLst/>
          </a:prstGeom>
        </p:spPr>
        <p:txBody>
          <a:bodyPr lIns="0" rIns="0" tIns="0" bIns="0">
            <a:normAutofit/>
          </a:bodyPr>
          <a:p>
            <a:endParaRPr b="0" lang="en-US" sz="3200" spc="-1" strike="noStrike">
              <a:latin typeface="Arial"/>
            </a:endParaRPr>
          </a:p>
        </p:txBody>
      </p:sp>
      <p:sp>
        <p:nvSpPr>
          <p:cNvPr id="264" name="PlaceHolder 3"/>
          <p:cNvSpPr>
            <a:spLocks noGrp="1"/>
          </p:cNvSpPr>
          <p:nvPr>
            <p:ph type="body"/>
          </p:nvPr>
        </p:nvSpPr>
        <p:spPr>
          <a:xfrm>
            <a:off x="4674240" y="1203480"/>
            <a:ext cx="4015800" cy="2982960"/>
          </a:xfrm>
          <a:prstGeom prst="rect">
            <a:avLst/>
          </a:prstGeom>
        </p:spPr>
        <p:txBody>
          <a:bodyPr lIns="0" rIns="0" tIns="0" bIns="0">
            <a:normAutofit/>
          </a:bodyPr>
          <a:p>
            <a:endParaRPr b="0" lang="en-US" sz="3200" spc="-1" strike="noStrike">
              <a:latin typeface="Arial"/>
            </a:endParaRPr>
          </a:p>
        </p:txBody>
      </p:sp>
      <p:sp>
        <p:nvSpPr>
          <p:cNvPr id="265" name="PlaceHolder 4"/>
          <p:cNvSpPr>
            <a:spLocks noGrp="1"/>
          </p:cNvSpPr>
          <p:nvPr>
            <p:ph type="body"/>
          </p:nvPr>
        </p:nvSpPr>
        <p:spPr>
          <a:xfrm>
            <a:off x="457200" y="2761920"/>
            <a:ext cx="401580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19" name="PlaceHolder 2"/>
          <p:cNvSpPr>
            <a:spLocks noGrp="1"/>
          </p:cNvSpPr>
          <p:nvPr>
            <p:ph type="body"/>
          </p:nvPr>
        </p:nvSpPr>
        <p:spPr>
          <a:xfrm>
            <a:off x="457200" y="1203480"/>
            <a:ext cx="4015800" cy="2982960"/>
          </a:xfrm>
          <a:prstGeom prst="rect">
            <a:avLst/>
          </a:prstGeom>
        </p:spPr>
        <p:txBody>
          <a:bodyPr lIns="0" rIns="0" tIns="0" bIns="0">
            <a:normAutofit/>
          </a:bodyPr>
          <a:p>
            <a:endParaRPr b="0" lang="en-US" sz="3200" spc="-1" strike="noStrike">
              <a:latin typeface="Arial"/>
            </a:endParaRPr>
          </a:p>
        </p:txBody>
      </p:sp>
      <p:sp>
        <p:nvSpPr>
          <p:cNvPr id="20" name="PlaceHolder 3"/>
          <p:cNvSpPr>
            <a:spLocks noGrp="1"/>
          </p:cNvSpPr>
          <p:nvPr>
            <p:ph type="body"/>
          </p:nvPr>
        </p:nvSpPr>
        <p:spPr>
          <a:xfrm>
            <a:off x="4674240" y="1203480"/>
            <a:ext cx="4015800" cy="1422720"/>
          </a:xfrm>
          <a:prstGeom prst="rect">
            <a:avLst/>
          </a:prstGeom>
        </p:spPr>
        <p:txBody>
          <a:bodyPr lIns="0" rIns="0" tIns="0" bIns="0">
            <a:normAutofit/>
          </a:bodyPr>
          <a:p>
            <a:endParaRPr b="0" lang="en-US" sz="3200" spc="-1" strike="noStrike">
              <a:latin typeface="Arial"/>
            </a:endParaRPr>
          </a:p>
        </p:txBody>
      </p:sp>
      <p:sp>
        <p:nvSpPr>
          <p:cNvPr id="21" name="PlaceHolder 4"/>
          <p:cNvSpPr>
            <a:spLocks noGrp="1"/>
          </p:cNvSpPr>
          <p:nvPr>
            <p:ph type="body"/>
          </p:nvPr>
        </p:nvSpPr>
        <p:spPr>
          <a:xfrm>
            <a:off x="4674240" y="2761920"/>
            <a:ext cx="401580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8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66"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267" name="PlaceHolder 2"/>
          <p:cNvSpPr>
            <a:spLocks noGrp="1"/>
          </p:cNvSpPr>
          <p:nvPr>
            <p:ph type="body"/>
          </p:nvPr>
        </p:nvSpPr>
        <p:spPr>
          <a:xfrm>
            <a:off x="457200" y="1203480"/>
            <a:ext cx="4015800" cy="2982960"/>
          </a:xfrm>
          <a:prstGeom prst="rect">
            <a:avLst/>
          </a:prstGeom>
        </p:spPr>
        <p:txBody>
          <a:bodyPr lIns="0" rIns="0" tIns="0" bIns="0">
            <a:normAutofit/>
          </a:bodyPr>
          <a:p>
            <a:endParaRPr b="0" lang="en-US" sz="3200" spc="-1" strike="noStrike">
              <a:latin typeface="Arial"/>
            </a:endParaRPr>
          </a:p>
        </p:txBody>
      </p:sp>
      <p:sp>
        <p:nvSpPr>
          <p:cNvPr id="268" name="PlaceHolder 3"/>
          <p:cNvSpPr>
            <a:spLocks noGrp="1"/>
          </p:cNvSpPr>
          <p:nvPr>
            <p:ph type="body"/>
          </p:nvPr>
        </p:nvSpPr>
        <p:spPr>
          <a:xfrm>
            <a:off x="4674240" y="1203480"/>
            <a:ext cx="4015800" cy="1422720"/>
          </a:xfrm>
          <a:prstGeom prst="rect">
            <a:avLst/>
          </a:prstGeom>
        </p:spPr>
        <p:txBody>
          <a:bodyPr lIns="0" rIns="0" tIns="0" bIns="0">
            <a:normAutofit/>
          </a:bodyPr>
          <a:p>
            <a:endParaRPr b="0" lang="en-US" sz="3200" spc="-1" strike="noStrike">
              <a:latin typeface="Arial"/>
            </a:endParaRPr>
          </a:p>
        </p:txBody>
      </p:sp>
      <p:sp>
        <p:nvSpPr>
          <p:cNvPr id="269" name="PlaceHolder 4"/>
          <p:cNvSpPr>
            <a:spLocks noGrp="1"/>
          </p:cNvSpPr>
          <p:nvPr>
            <p:ph type="body"/>
          </p:nvPr>
        </p:nvSpPr>
        <p:spPr>
          <a:xfrm>
            <a:off x="4674240" y="2761920"/>
            <a:ext cx="401580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8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70"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271" name="PlaceHolder 2"/>
          <p:cNvSpPr>
            <a:spLocks noGrp="1"/>
          </p:cNvSpPr>
          <p:nvPr>
            <p:ph type="body"/>
          </p:nvPr>
        </p:nvSpPr>
        <p:spPr>
          <a:xfrm>
            <a:off x="457200" y="1203480"/>
            <a:ext cx="4015800" cy="1422720"/>
          </a:xfrm>
          <a:prstGeom prst="rect">
            <a:avLst/>
          </a:prstGeom>
        </p:spPr>
        <p:txBody>
          <a:bodyPr lIns="0" rIns="0" tIns="0" bIns="0">
            <a:normAutofit/>
          </a:bodyPr>
          <a:p>
            <a:endParaRPr b="0" lang="en-US" sz="3200" spc="-1" strike="noStrike">
              <a:latin typeface="Arial"/>
            </a:endParaRPr>
          </a:p>
        </p:txBody>
      </p:sp>
      <p:sp>
        <p:nvSpPr>
          <p:cNvPr id="272" name="PlaceHolder 3"/>
          <p:cNvSpPr>
            <a:spLocks noGrp="1"/>
          </p:cNvSpPr>
          <p:nvPr>
            <p:ph type="body"/>
          </p:nvPr>
        </p:nvSpPr>
        <p:spPr>
          <a:xfrm>
            <a:off x="4674240" y="1203480"/>
            <a:ext cx="4015800" cy="1422720"/>
          </a:xfrm>
          <a:prstGeom prst="rect">
            <a:avLst/>
          </a:prstGeom>
        </p:spPr>
        <p:txBody>
          <a:bodyPr lIns="0" rIns="0" tIns="0" bIns="0">
            <a:normAutofit/>
          </a:bodyPr>
          <a:p>
            <a:endParaRPr b="0" lang="en-US" sz="3200" spc="-1" strike="noStrike">
              <a:latin typeface="Arial"/>
            </a:endParaRPr>
          </a:p>
        </p:txBody>
      </p:sp>
      <p:sp>
        <p:nvSpPr>
          <p:cNvPr id="273" name="PlaceHolder 4"/>
          <p:cNvSpPr>
            <a:spLocks noGrp="1"/>
          </p:cNvSpPr>
          <p:nvPr>
            <p:ph type="body"/>
          </p:nvPr>
        </p:nvSpPr>
        <p:spPr>
          <a:xfrm>
            <a:off x="457200" y="2761920"/>
            <a:ext cx="822924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8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4"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275" name="PlaceHolder 2"/>
          <p:cNvSpPr>
            <a:spLocks noGrp="1"/>
          </p:cNvSpPr>
          <p:nvPr>
            <p:ph type="body"/>
          </p:nvPr>
        </p:nvSpPr>
        <p:spPr>
          <a:xfrm>
            <a:off x="457200" y="1203480"/>
            <a:ext cx="8229240" cy="1422720"/>
          </a:xfrm>
          <a:prstGeom prst="rect">
            <a:avLst/>
          </a:prstGeom>
        </p:spPr>
        <p:txBody>
          <a:bodyPr lIns="0" rIns="0" tIns="0" bIns="0">
            <a:normAutofit/>
          </a:bodyPr>
          <a:p>
            <a:endParaRPr b="0" lang="en-US" sz="3200" spc="-1" strike="noStrike">
              <a:latin typeface="Arial"/>
            </a:endParaRPr>
          </a:p>
        </p:txBody>
      </p:sp>
      <p:sp>
        <p:nvSpPr>
          <p:cNvPr id="276" name="PlaceHolder 3"/>
          <p:cNvSpPr>
            <a:spLocks noGrp="1"/>
          </p:cNvSpPr>
          <p:nvPr>
            <p:ph type="body"/>
          </p:nvPr>
        </p:nvSpPr>
        <p:spPr>
          <a:xfrm>
            <a:off x="457200" y="2761920"/>
            <a:ext cx="822924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8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77"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278" name="PlaceHolder 2"/>
          <p:cNvSpPr>
            <a:spLocks noGrp="1"/>
          </p:cNvSpPr>
          <p:nvPr>
            <p:ph type="body"/>
          </p:nvPr>
        </p:nvSpPr>
        <p:spPr>
          <a:xfrm>
            <a:off x="457200" y="1203480"/>
            <a:ext cx="4015800" cy="1422720"/>
          </a:xfrm>
          <a:prstGeom prst="rect">
            <a:avLst/>
          </a:prstGeom>
        </p:spPr>
        <p:txBody>
          <a:bodyPr lIns="0" rIns="0" tIns="0" bIns="0">
            <a:normAutofit/>
          </a:bodyPr>
          <a:p>
            <a:endParaRPr b="0" lang="en-US" sz="3200" spc="-1" strike="noStrike">
              <a:latin typeface="Arial"/>
            </a:endParaRPr>
          </a:p>
        </p:txBody>
      </p:sp>
      <p:sp>
        <p:nvSpPr>
          <p:cNvPr id="279" name="PlaceHolder 3"/>
          <p:cNvSpPr>
            <a:spLocks noGrp="1"/>
          </p:cNvSpPr>
          <p:nvPr>
            <p:ph type="body"/>
          </p:nvPr>
        </p:nvSpPr>
        <p:spPr>
          <a:xfrm>
            <a:off x="4674240" y="1203480"/>
            <a:ext cx="4015800" cy="1422720"/>
          </a:xfrm>
          <a:prstGeom prst="rect">
            <a:avLst/>
          </a:prstGeom>
        </p:spPr>
        <p:txBody>
          <a:bodyPr lIns="0" rIns="0" tIns="0" bIns="0">
            <a:normAutofit/>
          </a:bodyPr>
          <a:p>
            <a:endParaRPr b="0" lang="en-US" sz="3200" spc="-1" strike="noStrike">
              <a:latin typeface="Arial"/>
            </a:endParaRPr>
          </a:p>
        </p:txBody>
      </p:sp>
      <p:sp>
        <p:nvSpPr>
          <p:cNvPr id="280" name="PlaceHolder 4"/>
          <p:cNvSpPr>
            <a:spLocks noGrp="1"/>
          </p:cNvSpPr>
          <p:nvPr>
            <p:ph type="body"/>
          </p:nvPr>
        </p:nvSpPr>
        <p:spPr>
          <a:xfrm>
            <a:off x="457200" y="2761920"/>
            <a:ext cx="4015800" cy="1422720"/>
          </a:xfrm>
          <a:prstGeom prst="rect">
            <a:avLst/>
          </a:prstGeom>
        </p:spPr>
        <p:txBody>
          <a:bodyPr lIns="0" rIns="0" tIns="0" bIns="0">
            <a:normAutofit/>
          </a:bodyPr>
          <a:p>
            <a:endParaRPr b="0" lang="en-US" sz="3200" spc="-1" strike="noStrike">
              <a:latin typeface="Arial"/>
            </a:endParaRPr>
          </a:p>
        </p:txBody>
      </p:sp>
      <p:sp>
        <p:nvSpPr>
          <p:cNvPr id="281" name="PlaceHolder 5"/>
          <p:cNvSpPr>
            <a:spLocks noGrp="1"/>
          </p:cNvSpPr>
          <p:nvPr>
            <p:ph type="body"/>
          </p:nvPr>
        </p:nvSpPr>
        <p:spPr>
          <a:xfrm>
            <a:off x="4674240" y="2761920"/>
            <a:ext cx="401580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8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82"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283" name="PlaceHolder 2"/>
          <p:cNvSpPr>
            <a:spLocks noGrp="1"/>
          </p:cNvSpPr>
          <p:nvPr>
            <p:ph type="body"/>
          </p:nvPr>
        </p:nvSpPr>
        <p:spPr>
          <a:xfrm>
            <a:off x="457200" y="1203480"/>
            <a:ext cx="2649600" cy="1422720"/>
          </a:xfrm>
          <a:prstGeom prst="rect">
            <a:avLst/>
          </a:prstGeom>
        </p:spPr>
        <p:txBody>
          <a:bodyPr lIns="0" rIns="0" tIns="0" bIns="0">
            <a:normAutofit/>
          </a:bodyPr>
          <a:p>
            <a:endParaRPr b="0" lang="en-US" sz="3200" spc="-1" strike="noStrike">
              <a:latin typeface="Arial"/>
            </a:endParaRPr>
          </a:p>
        </p:txBody>
      </p:sp>
      <p:sp>
        <p:nvSpPr>
          <p:cNvPr id="284" name="PlaceHolder 3"/>
          <p:cNvSpPr>
            <a:spLocks noGrp="1"/>
          </p:cNvSpPr>
          <p:nvPr>
            <p:ph type="body"/>
          </p:nvPr>
        </p:nvSpPr>
        <p:spPr>
          <a:xfrm>
            <a:off x="3239640" y="1203480"/>
            <a:ext cx="2649600" cy="1422720"/>
          </a:xfrm>
          <a:prstGeom prst="rect">
            <a:avLst/>
          </a:prstGeom>
        </p:spPr>
        <p:txBody>
          <a:bodyPr lIns="0" rIns="0" tIns="0" bIns="0">
            <a:normAutofit/>
          </a:bodyPr>
          <a:p>
            <a:endParaRPr b="0" lang="en-US" sz="3200" spc="-1" strike="noStrike">
              <a:latin typeface="Arial"/>
            </a:endParaRPr>
          </a:p>
        </p:txBody>
      </p:sp>
      <p:sp>
        <p:nvSpPr>
          <p:cNvPr id="285" name="PlaceHolder 4"/>
          <p:cNvSpPr>
            <a:spLocks noGrp="1"/>
          </p:cNvSpPr>
          <p:nvPr>
            <p:ph type="body"/>
          </p:nvPr>
        </p:nvSpPr>
        <p:spPr>
          <a:xfrm>
            <a:off x="6022080" y="1203480"/>
            <a:ext cx="2649600" cy="1422720"/>
          </a:xfrm>
          <a:prstGeom prst="rect">
            <a:avLst/>
          </a:prstGeom>
        </p:spPr>
        <p:txBody>
          <a:bodyPr lIns="0" rIns="0" tIns="0" bIns="0">
            <a:normAutofit/>
          </a:bodyPr>
          <a:p>
            <a:endParaRPr b="0" lang="en-US" sz="3200" spc="-1" strike="noStrike">
              <a:latin typeface="Arial"/>
            </a:endParaRPr>
          </a:p>
        </p:txBody>
      </p:sp>
      <p:sp>
        <p:nvSpPr>
          <p:cNvPr id="286" name="PlaceHolder 5"/>
          <p:cNvSpPr>
            <a:spLocks noGrp="1"/>
          </p:cNvSpPr>
          <p:nvPr>
            <p:ph type="body"/>
          </p:nvPr>
        </p:nvSpPr>
        <p:spPr>
          <a:xfrm>
            <a:off x="457200" y="2761920"/>
            <a:ext cx="2649600" cy="1422720"/>
          </a:xfrm>
          <a:prstGeom prst="rect">
            <a:avLst/>
          </a:prstGeom>
        </p:spPr>
        <p:txBody>
          <a:bodyPr lIns="0" rIns="0" tIns="0" bIns="0">
            <a:normAutofit/>
          </a:bodyPr>
          <a:p>
            <a:endParaRPr b="0" lang="en-US" sz="3200" spc="-1" strike="noStrike">
              <a:latin typeface="Arial"/>
            </a:endParaRPr>
          </a:p>
        </p:txBody>
      </p:sp>
      <p:sp>
        <p:nvSpPr>
          <p:cNvPr id="287" name="PlaceHolder 6"/>
          <p:cNvSpPr>
            <a:spLocks noGrp="1"/>
          </p:cNvSpPr>
          <p:nvPr>
            <p:ph type="body"/>
          </p:nvPr>
        </p:nvSpPr>
        <p:spPr>
          <a:xfrm>
            <a:off x="3239640" y="2761920"/>
            <a:ext cx="2649600" cy="1422720"/>
          </a:xfrm>
          <a:prstGeom prst="rect">
            <a:avLst/>
          </a:prstGeom>
        </p:spPr>
        <p:txBody>
          <a:bodyPr lIns="0" rIns="0" tIns="0" bIns="0">
            <a:normAutofit/>
          </a:bodyPr>
          <a:p>
            <a:endParaRPr b="0" lang="en-US" sz="3200" spc="-1" strike="noStrike">
              <a:latin typeface="Arial"/>
            </a:endParaRPr>
          </a:p>
        </p:txBody>
      </p:sp>
      <p:sp>
        <p:nvSpPr>
          <p:cNvPr id="288" name="PlaceHolder 7"/>
          <p:cNvSpPr>
            <a:spLocks noGrp="1"/>
          </p:cNvSpPr>
          <p:nvPr>
            <p:ph type="body"/>
          </p:nvPr>
        </p:nvSpPr>
        <p:spPr>
          <a:xfrm>
            <a:off x="6022080" y="2761920"/>
            <a:ext cx="264960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8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8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92"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293" name="PlaceHolder 2"/>
          <p:cNvSpPr>
            <a:spLocks noGrp="1"/>
          </p:cNvSpPr>
          <p:nvPr>
            <p:ph type="subTitle"/>
          </p:nvPr>
        </p:nvSpPr>
        <p:spPr>
          <a:xfrm>
            <a:off x="457200" y="1203480"/>
            <a:ext cx="8229240" cy="2982960"/>
          </a:xfrm>
          <a:prstGeom prst="rect">
            <a:avLst/>
          </a:prstGeom>
        </p:spPr>
        <p:txBody>
          <a:bodyPr lIns="0" rIns="0" tIns="0" bIns="0" anchor="ctr">
            <a:spAutoFit/>
          </a:bodyPr>
          <a:p>
            <a:pPr algn="ctr"/>
            <a:endParaRPr b="0" lang="en-US" sz="3200" spc="-1" strike="noStrike">
              <a:latin typeface="Arial"/>
            </a:endParaRPr>
          </a:p>
        </p:txBody>
      </p:sp>
    </p:spTree>
  </p:cSld>
</p:sldLayout>
</file>

<file path=ppt/slideLayouts/slideLayout8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294"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295" name="PlaceHolder 2"/>
          <p:cNvSpPr>
            <a:spLocks noGrp="1"/>
          </p:cNvSpPr>
          <p:nvPr>
            <p:ph type="body"/>
          </p:nvPr>
        </p:nvSpPr>
        <p:spPr>
          <a:xfrm>
            <a:off x="457200" y="1203480"/>
            <a:ext cx="8229240" cy="2982960"/>
          </a:xfrm>
          <a:prstGeom prst="rect">
            <a:avLst/>
          </a:prstGeom>
        </p:spPr>
        <p:txBody>
          <a:bodyPr lIns="0" rIns="0" tIns="0" bIns="0">
            <a:normAutofit/>
          </a:bodyPr>
          <a:p>
            <a:endParaRPr b="0" lang="en-US" sz="3200" spc="-1" strike="noStrike">
              <a:latin typeface="Arial"/>
            </a:endParaRPr>
          </a:p>
        </p:txBody>
      </p:sp>
    </p:spTree>
  </p:cSld>
</p:sldLayout>
</file>

<file path=ppt/slideLayouts/slideLayout8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296"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297" name="PlaceHolder 2"/>
          <p:cNvSpPr>
            <a:spLocks noGrp="1"/>
          </p:cNvSpPr>
          <p:nvPr>
            <p:ph type="body"/>
          </p:nvPr>
        </p:nvSpPr>
        <p:spPr>
          <a:xfrm>
            <a:off x="457200" y="1203480"/>
            <a:ext cx="4015800" cy="2982960"/>
          </a:xfrm>
          <a:prstGeom prst="rect">
            <a:avLst/>
          </a:prstGeom>
        </p:spPr>
        <p:txBody>
          <a:bodyPr lIns="0" rIns="0" tIns="0" bIns="0">
            <a:normAutofit/>
          </a:bodyPr>
          <a:p>
            <a:endParaRPr b="0" lang="en-US" sz="3200" spc="-1" strike="noStrike">
              <a:latin typeface="Arial"/>
            </a:endParaRPr>
          </a:p>
        </p:txBody>
      </p:sp>
      <p:sp>
        <p:nvSpPr>
          <p:cNvPr id="298" name="PlaceHolder 3"/>
          <p:cNvSpPr>
            <a:spLocks noGrp="1"/>
          </p:cNvSpPr>
          <p:nvPr>
            <p:ph type="body"/>
          </p:nvPr>
        </p:nvSpPr>
        <p:spPr>
          <a:xfrm>
            <a:off x="4674240" y="1203480"/>
            <a:ext cx="4015800" cy="2982960"/>
          </a:xfrm>
          <a:prstGeom prst="rect">
            <a:avLst/>
          </a:prstGeom>
        </p:spPr>
        <p:txBody>
          <a:bodyPr lIns="0" rIns="0" tIns="0" bIns="0">
            <a:normAutofit/>
          </a:bodyPr>
          <a:p>
            <a:endParaRPr b="0" lang="en-US" sz="3200" spc="-1" strike="noStrike">
              <a:latin typeface="Arial"/>
            </a:endParaRPr>
          </a:p>
        </p:txBody>
      </p:sp>
    </p:spTree>
  </p:cSld>
</p:sldLayout>
</file>

<file path=ppt/slideLayouts/slideLayout8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299"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23" name="PlaceHolder 2"/>
          <p:cNvSpPr>
            <a:spLocks noGrp="1"/>
          </p:cNvSpPr>
          <p:nvPr>
            <p:ph type="body"/>
          </p:nvPr>
        </p:nvSpPr>
        <p:spPr>
          <a:xfrm>
            <a:off x="457200" y="1203480"/>
            <a:ext cx="4015800" cy="1422720"/>
          </a:xfrm>
          <a:prstGeom prst="rect">
            <a:avLst/>
          </a:prstGeom>
        </p:spPr>
        <p:txBody>
          <a:bodyPr lIns="0" rIns="0" tIns="0" bIns="0">
            <a:normAutofit/>
          </a:bodyPr>
          <a:p>
            <a:endParaRPr b="0" lang="en-US" sz="3200" spc="-1" strike="noStrike">
              <a:latin typeface="Arial"/>
            </a:endParaRPr>
          </a:p>
        </p:txBody>
      </p:sp>
      <p:sp>
        <p:nvSpPr>
          <p:cNvPr id="24" name="PlaceHolder 3"/>
          <p:cNvSpPr>
            <a:spLocks noGrp="1"/>
          </p:cNvSpPr>
          <p:nvPr>
            <p:ph type="body"/>
          </p:nvPr>
        </p:nvSpPr>
        <p:spPr>
          <a:xfrm>
            <a:off x="4674240" y="1203480"/>
            <a:ext cx="4015800" cy="1422720"/>
          </a:xfrm>
          <a:prstGeom prst="rect">
            <a:avLst/>
          </a:prstGeom>
        </p:spPr>
        <p:txBody>
          <a:bodyPr lIns="0" rIns="0" tIns="0" bIns="0">
            <a:normAutofit/>
          </a:bodyPr>
          <a:p>
            <a:endParaRPr b="0" lang="en-US" sz="3200" spc="-1" strike="noStrike">
              <a:latin typeface="Arial"/>
            </a:endParaRPr>
          </a:p>
        </p:txBody>
      </p:sp>
      <p:sp>
        <p:nvSpPr>
          <p:cNvPr id="25" name="PlaceHolder 4"/>
          <p:cNvSpPr>
            <a:spLocks noGrp="1"/>
          </p:cNvSpPr>
          <p:nvPr>
            <p:ph type="body"/>
          </p:nvPr>
        </p:nvSpPr>
        <p:spPr>
          <a:xfrm>
            <a:off x="457200" y="2761920"/>
            <a:ext cx="822924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9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300" name="PlaceHolder 1"/>
          <p:cNvSpPr>
            <a:spLocks noGrp="1"/>
          </p:cNvSpPr>
          <p:nvPr>
            <p:ph type="subTitle"/>
          </p:nvPr>
        </p:nvSpPr>
        <p:spPr>
          <a:xfrm>
            <a:off x="457200" y="205200"/>
            <a:ext cx="8229240" cy="3981240"/>
          </a:xfrm>
          <a:prstGeom prst="rect">
            <a:avLst/>
          </a:prstGeom>
        </p:spPr>
        <p:txBody>
          <a:bodyPr lIns="0" rIns="0" tIns="0" bIns="0" anchor="ctr">
            <a:spAutoFit/>
          </a:bodyPr>
          <a:p>
            <a:pPr algn="ctr"/>
            <a:endParaRPr b="0" lang="en-US" sz="3200" spc="-1" strike="noStrike">
              <a:latin typeface="Arial"/>
            </a:endParaRPr>
          </a:p>
        </p:txBody>
      </p:sp>
    </p:spTree>
  </p:cSld>
</p:sldLayout>
</file>

<file path=ppt/slideLayouts/slideLayout9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301"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302" name="PlaceHolder 2"/>
          <p:cNvSpPr>
            <a:spLocks noGrp="1"/>
          </p:cNvSpPr>
          <p:nvPr>
            <p:ph type="body"/>
          </p:nvPr>
        </p:nvSpPr>
        <p:spPr>
          <a:xfrm>
            <a:off x="457200" y="1203480"/>
            <a:ext cx="4015800" cy="1422720"/>
          </a:xfrm>
          <a:prstGeom prst="rect">
            <a:avLst/>
          </a:prstGeom>
        </p:spPr>
        <p:txBody>
          <a:bodyPr lIns="0" rIns="0" tIns="0" bIns="0">
            <a:normAutofit/>
          </a:bodyPr>
          <a:p>
            <a:endParaRPr b="0" lang="en-US" sz="3200" spc="-1" strike="noStrike">
              <a:latin typeface="Arial"/>
            </a:endParaRPr>
          </a:p>
        </p:txBody>
      </p:sp>
      <p:sp>
        <p:nvSpPr>
          <p:cNvPr id="303" name="PlaceHolder 3"/>
          <p:cNvSpPr>
            <a:spLocks noGrp="1"/>
          </p:cNvSpPr>
          <p:nvPr>
            <p:ph type="body"/>
          </p:nvPr>
        </p:nvSpPr>
        <p:spPr>
          <a:xfrm>
            <a:off x="4674240" y="1203480"/>
            <a:ext cx="4015800" cy="2982960"/>
          </a:xfrm>
          <a:prstGeom prst="rect">
            <a:avLst/>
          </a:prstGeom>
        </p:spPr>
        <p:txBody>
          <a:bodyPr lIns="0" rIns="0" tIns="0" bIns="0">
            <a:normAutofit/>
          </a:bodyPr>
          <a:p>
            <a:endParaRPr b="0" lang="en-US" sz="3200" spc="-1" strike="noStrike">
              <a:latin typeface="Arial"/>
            </a:endParaRPr>
          </a:p>
        </p:txBody>
      </p:sp>
      <p:sp>
        <p:nvSpPr>
          <p:cNvPr id="304" name="PlaceHolder 4"/>
          <p:cNvSpPr>
            <a:spLocks noGrp="1"/>
          </p:cNvSpPr>
          <p:nvPr>
            <p:ph type="body"/>
          </p:nvPr>
        </p:nvSpPr>
        <p:spPr>
          <a:xfrm>
            <a:off x="457200" y="2761920"/>
            <a:ext cx="401580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9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305"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306" name="PlaceHolder 2"/>
          <p:cNvSpPr>
            <a:spLocks noGrp="1"/>
          </p:cNvSpPr>
          <p:nvPr>
            <p:ph type="body"/>
          </p:nvPr>
        </p:nvSpPr>
        <p:spPr>
          <a:xfrm>
            <a:off x="457200" y="1203480"/>
            <a:ext cx="4015800" cy="2982960"/>
          </a:xfrm>
          <a:prstGeom prst="rect">
            <a:avLst/>
          </a:prstGeom>
        </p:spPr>
        <p:txBody>
          <a:bodyPr lIns="0" rIns="0" tIns="0" bIns="0">
            <a:normAutofit/>
          </a:bodyPr>
          <a:p>
            <a:endParaRPr b="0" lang="en-US" sz="3200" spc="-1" strike="noStrike">
              <a:latin typeface="Arial"/>
            </a:endParaRPr>
          </a:p>
        </p:txBody>
      </p:sp>
      <p:sp>
        <p:nvSpPr>
          <p:cNvPr id="307" name="PlaceHolder 3"/>
          <p:cNvSpPr>
            <a:spLocks noGrp="1"/>
          </p:cNvSpPr>
          <p:nvPr>
            <p:ph type="body"/>
          </p:nvPr>
        </p:nvSpPr>
        <p:spPr>
          <a:xfrm>
            <a:off x="4674240" y="1203480"/>
            <a:ext cx="4015800" cy="1422720"/>
          </a:xfrm>
          <a:prstGeom prst="rect">
            <a:avLst/>
          </a:prstGeom>
        </p:spPr>
        <p:txBody>
          <a:bodyPr lIns="0" rIns="0" tIns="0" bIns="0">
            <a:normAutofit/>
          </a:bodyPr>
          <a:p>
            <a:endParaRPr b="0" lang="en-US" sz="3200" spc="-1" strike="noStrike">
              <a:latin typeface="Arial"/>
            </a:endParaRPr>
          </a:p>
        </p:txBody>
      </p:sp>
      <p:sp>
        <p:nvSpPr>
          <p:cNvPr id="308" name="PlaceHolder 4"/>
          <p:cNvSpPr>
            <a:spLocks noGrp="1"/>
          </p:cNvSpPr>
          <p:nvPr>
            <p:ph type="body"/>
          </p:nvPr>
        </p:nvSpPr>
        <p:spPr>
          <a:xfrm>
            <a:off x="4674240" y="2761920"/>
            <a:ext cx="401580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9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309"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310" name="PlaceHolder 2"/>
          <p:cNvSpPr>
            <a:spLocks noGrp="1"/>
          </p:cNvSpPr>
          <p:nvPr>
            <p:ph type="body"/>
          </p:nvPr>
        </p:nvSpPr>
        <p:spPr>
          <a:xfrm>
            <a:off x="457200" y="1203480"/>
            <a:ext cx="4015800" cy="1422720"/>
          </a:xfrm>
          <a:prstGeom prst="rect">
            <a:avLst/>
          </a:prstGeom>
        </p:spPr>
        <p:txBody>
          <a:bodyPr lIns="0" rIns="0" tIns="0" bIns="0">
            <a:normAutofit/>
          </a:bodyPr>
          <a:p>
            <a:endParaRPr b="0" lang="en-US" sz="3200" spc="-1" strike="noStrike">
              <a:latin typeface="Arial"/>
            </a:endParaRPr>
          </a:p>
        </p:txBody>
      </p:sp>
      <p:sp>
        <p:nvSpPr>
          <p:cNvPr id="311" name="PlaceHolder 3"/>
          <p:cNvSpPr>
            <a:spLocks noGrp="1"/>
          </p:cNvSpPr>
          <p:nvPr>
            <p:ph type="body"/>
          </p:nvPr>
        </p:nvSpPr>
        <p:spPr>
          <a:xfrm>
            <a:off x="4674240" y="1203480"/>
            <a:ext cx="4015800" cy="1422720"/>
          </a:xfrm>
          <a:prstGeom prst="rect">
            <a:avLst/>
          </a:prstGeom>
        </p:spPr>
        <p:txBody>
          <a:bodyPr lIns="0" rIns="0" tIns="0" bIns="0">
            <a:normAutofit/>
          </a:bodyPr>
          <a:p>
            <a:endParaRPr b="0" lang="en-US" sz="3200" spc="-1" strike="noStrike">
              <a:latin typeface="Arial"/>
            </a:endParaRPr>
          </a:p>
        </p:txBody>
      </p:sp>
      <p:sp>
        <p:nvSpPr>
          <p:cNvPr id="312" name="PlaceHolder 4"/>
          <p:cNvSpPr>
            <a:spLocks noGrp="1"/>
          </p:cNvSpPr>
          <p:nvPr>
            <p:ph type="body"/>
          </p:nvPr>
        </p:nvSpPr>
        <p:spPr>
          <a:xfrm>
            <a:off x="457200" y="2761920"/>
            <a:ext cx="822924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9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13"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314" name="PlaceHolder 2"/>
          <p:cNvSpPr>
            <a:spLocks noGrp="1"/>
          </p:cNvSpPr>
          <p:nvPr>
            <p:ph type="body"/>
          </p:nvPr>
        </p:nvSpPr>
        <p:spPr>
          <a:xfrm>
            <a:off x="457200" y="1203480"/>
            <a:ext cx="8229240" cy="1422720"/>
          </a:xfrm>
          <a:prstGeom prst="rect">
            <a:avLst/>
          </a:prstGeom>
        </p:spPr>
        <p:txBody>
          <a:bodyPr lIns="0" rIns="0" tIns="0" bIns="0">
            <a:normAutofit/>
          </a:bodyPr>
          <a:p>
            <a:endParaRPr b="0" lang="en-US" sz="3200" spc="-1" strike="noStrike">
              <a:latin typeface="Arial"/>
            </a:endParaRPr>
          </a:p>
        </p:txBody>
      </p:sp>
      <p:sp>
        <p:nvSpPr>
          <p:cNvPr id="315" name="PlaceHolder 3"/>
          <p:cNvSpPr>
            <a:spLocks noGrp="1"/>
          </p:cNvSpPr>
          <p:nvPr>
            <p:ph type="body"/>
          </p:nvPr>
        </p:nvSpPr>
        <p:spPr>
          <a:xfrm>
            <a:off x="457200" y="2761920"/>
            <a:ext cx="822924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9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16"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317" name="PlaceHolder 2"/>
          <p:cNvSpPr>
            <a:spLocks noGrp="1"/>
          </p:cNvSpPr>
          <p:nvPr>
            <p:ph type="body"/>
          </p:nvPr>
        </p:nvSpPr>
        <p:spPr>
          <a:xfrm>
            <a:off x="457200" y="1203480"/>
            <a:ext cx="4015800" cy="1422720"/>
          </a:xfrm>
          <a:prstGeom prst="rect">
            <a:avLst/>
          </a:prstGeom>
        </p:spPr>
        <p:txBody>
          <a:bodyPr lIns="0" rIns="0" tIns="0" bIns="0">
            <a:normAutofit/>
          </a:bodyPr>
          <a:p>
            <a:endParaRPr b="0" lang="en-US" sz="3200" spc="-1" strike="noStrike">
              <a:latin typeface="Arial"/>
            </a:endParaRPr>
          </a:p>
        </p:txBody>
      </p:sp>
      <p:sp>
        <p:nvSpPr>
          <p:cNvPr id="318" name="PlaceHolder 3"/>
          <p:cNvSpPr>
            <a:spLocks noGrp="1"/>
          </p:cNvSpPr>
          <p:nvPr>
            <p:ph type="body"/>
          </p:nvPr>
        </p:nvSpPr>
        <p:spPr>
          <a:xfrm>
            <a:off x="4674240" y="1203480"/>
            <a:ext cx="4015800" cy="1422720"/>
          </a:xfrm>
          <a:prstGeom prst="rect">
            <a:avLst/>
          </a:prstGeom>
        </p:spPr>
        <p:txBody>
          <a:bodyPr lIns="0" rIns="0" tIns="0" bIns="0">
            <a:normAutofit/>
          </a:bodyPr>
          <a:p>
            <a:endParaRPr b="0" lang="en-US" sz="3200" spc="-1" strike="noStrike">
              <a:latin typeface="Arial"/>
            </a:endParaRPr>
          </a:p>
        </p:txBody>
      </p:sp>
      <p:sp>
        <p:nvSpPr>
          <p:cNvPr id="319" name="PlaceHolder 4"/>
          <p:cNvSpPr>
            <a:spLocks noGrp="1"/>
          </p:cNvSpPr>
          <p:nvPr>
            <p:ph type="body"/>
          </p:nvPr>
        </p:nvSpPr>
        <p:spPr>
          <a:xfrm>
            <a:off x="457200" y="2761920"/>
            <a:ext cx="4015800" cy="1422720"/>
          </a:xfrm>
          <a:prstGeom prst="rect">
            <a:avLst/>
          </a:prstGeom>
        </p:spPr>
        <p:txBody>
          <a:bodyPr lIns="0" rIns="0" tIns="0" bIns="0">
            <a:normAutofit/>
          </a:bodyPr>
          <a:p>
            <a:endParaRPr b="0" lang="en-US" sz="3200" spc="-1" strike="noStrike">
              <a:latin typeface="Arial"/>
            </a:endParaRPr>
          </a:p>
        </p:txBody>
      </p:sp>
      <p:sp>
        <p:nvSpPr>
          <p:cNvPr id="320" name="PlaceHolder 5"/>
          <p:cNvSpPr>
            <a:spLocks noGrp="1"/>
          </p:cNvSpPr>
          <p:nvPr>
            <p:ph type="body"/>
          </p:nvPr>
        </p:nvSpPr>
        <p:spPr>
          <a:xfrm>
            <a:off x="4674240" y="2761920"/>
            <a:ext cx="401580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9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21"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322" name="PlaceHolder 2"/>
          <p:cNvSpPr>
            <a:spLocks noGrp="1"/>
          </p:cNvSpPr>
          <p:nvPr>
            <p:ph type="body"/>
          </p:nvPr>
        </p:nvSpPr>
        <p:spPr>
          <a:xfrm>
            <a:off x="457200" y="1203480"/>
            <a:ext cx="2649600" cy="1422720"/>
          </a:xfrm>
          <a:prstGeom prst="rect">
            <a:avLst/>
          </a:prstGeom>
        </p:spPr>
        <p:txBody>
          <a:bodyPr lIns="0" rIns="0" tIns="0" bIns="0">
            <a:normAutofit/>
          </a:bodyPr>
          <a:p>
            <a:endParaRPr b="0" lang="en-US" sz="3200" spc="-1" strike="noStrike">
              <a:latin typeface="Arial"/>
            </a:endParaRPr>
          </a:p>
        </p:txBody>
      </p:sp>
      <p:sp>
        <p:nvSpPr>
          <p:cNvPr id="323" name="PlaceHolder 3"/>
          <p:cNvSpPr>
            <a:spLocks noGrp="1"/>
          </p:cNvSpPr>
          <p:nvPr>
            <p:ph type="body"/>
          </p:nvPr>
        </p:nvSpPr>
        <p:spPr>
          <a:xfrm>
            <a:off x="3239640" y="1203480"/>
            <a:ext cx="2649600" cy="1422720"/>
          </a:xfrm>
          <a:prstGeom prst="rect">
            <a:avLst/>
          </a:prstGeom>
        </p:spPr>
        <p:txBody>
          <a:bodyPr lIns="0" rIns="0" tIns="0" bIns="0">
            <a:normAutofit/>
          </a:bodyPr>
          <a:p>
            <a:endParaRPr b="0" lang="en-US" sz="3200" spc="-1" strike="noStrike">
              <a:latin typeface="Arial"/>
            </a:endParaRPr>
          </a:p>
        </p:txBody>
      </p:sp>
      <p:sp>
        <p:nvSpPr>
          <p:cNvPr id="324" name="PlaceHolder 4"/>
          <p:cNvSpPr>
            <a:spLocks noGrp="1"/>
          </p:cNvSpPr>
          <p:nvPr>
            <p:ph type="body"/>
          </p:nvPr>
        </p:nvSpPr>
        <p:spPr>
          <a:xfrm>
            <a:off x="6022080" y="1203480"/>
            <a:ext cx="2649600" cy="1422720"/>
          </a:xfrm>
          <a:prstGeom prst="rect">
            <a:avLst/>
          </a:prstGeom>
        </p:spPr>
        <p:txBody>
          <a:bodyPr lIns="0" rIns="0" tIns="0" bIns="0">
            <a:normAutofit/>
          </a:bodyPr>
          <a:p>
            <a:endParaRPr b="0" lang="en-US" sz="3200" spc="-1" strike="noStrike">
              <a:latin typeface="Arial"/>
            </a:endParaRPr>
          </a:p>
        </p:txBody>
      </p:sp>
      <p:sp>
        <p:nvSpPr>
          <p:cNvPr id="325" name="PlaceHolder 5"/>
          <p:cNvSpPr>
            <a:spLocks noGrp="1"/>
          </p:cNvSpPr>
          <p:nvPr>
            <p:ph type="body"/>
          </p:nvPr>
        </p:nvSpPr>
        <p:spPr>
          <a:xfrm>
            <a:off x="457200" y="2761920"/>
            <a:ext cx="2649600" cy="1422720"/>
          </a:xfrm>
          <a:prstGeom prst="rect">
            <a:avLst/>
          </a:prstGeom>
        </p:spPr>
        <p:txBody>
          <a:bodyPr lIns="0" rIns="0" tIns="0" bIns="0">
            <a:normAutofit/>
          </a:bodyPr>
          <a:p>
            <a:endParaRPr b="0" lang="en-US" sz="3200" spc="-1" strike="noStrike">
              <a:latin typeface="Arial"/>
            </a:endParaRPr>
          </a:p>
        </p:txBody>
      </p:sp>
      <p:sp>
        <p:nvSpPr>
          <p:cNvPr id="326" name="PlaceHolder 6"/>
          <p:cNvSpPr>
            <a:spLocks noGrp="1"/>
          </p:cNvSpPr>
          <p:nvPr>
            <p:ph type="body"/>
          </p:nvPr>
        </p:nvSpPr>
        <p:spPr>
          <a:xfrm>
            <a:off x="3239640" y="2761920"/>
            <a:ext cx="2649600" cy="1422720"/>
          </a:xfrm>
          <a:prstGeom prst="rect">
            <a:avLst/>
          </a:prstGeom>
        </p:spPr>
        <p:txBody>
          <a:bodyPr lIns="0" rIns="0" tIns="0" bIns="0">
            <a:normAutofit/>
          </a:bodyPr>
          <a:p>
            <a:endParaRPr b="0" lang="en-US" sz="3200" spc="-1" strike="noStrike">
              <a:latin typeface="Arial"/>
            </a:endParaRPr>
          </a:p>
        </p:txBody>
      </p:sp>
      <p:sp>
        <p:nvSpPr>
          <p:cNvPr id="327" name="PlaceHolder 7"/>
          <p:cNvSpPr>
            <a:spLocks noGrp="1"/>
          </p:cNvSpPr>
          <p:nvPr>
            <p:ph type="body"/>
          </p:nvPr>
        </p:nvSpPr>
        <p:spPr>
          <a:xfrm>
            <a:off x="6022080" y="2761920"/>
            <a:ext cx="264960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9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9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333"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334" name="PlaceHolder 2"/>
          <p:cNvSpPr>
            <a:spLocks noGrp="1"/>
          </p:cNvSpPr>
          <p:nvPr>
            <p:ph type="subTitle"/>
          </p:nvPr>
        </p:nvSpPr>
        <p:spPr>
          <a:xfrm>
            <a:off x="457200" y="1203480"/>
            <a:ext cx="8229240" cy="2982960"/>
          </a:xfrm>
          <a:prstGeom prst="rect">
            <a:avLst/>
          </a:prstGeom>
        </p:spPr>
        <p:txBody>
          <a:bodyPr lIns="0" rIns="0" tIns="0" bIns="0" anchor="ctr">
            <a:spAutoFit/>
          </a:bodyPr>
          <a:p>
            <a:pPr algn="ctr"/>
            <a:endParaRPr b="0" lang="en-US" sz="3200" spc="-1" strike="noStrike">
              <a:latin typeface="Arial"/>
            </a:endParaRPr>
          </a:p>
        </p:txBody>
      </p:sp>
    </p:spTree>
  </p:cSld>
</p:sldLayout>
</file>

<file path=ppt/slideLayouts/slideLayout9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335"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336" name="PlaceHolder 2"/>
          <p:cNvSpPr>
            <a:spLocks noGrp="1"/>
          </p:cNvSpPr>
          <p:nvPr>
            <p:ph type="body"/>
          </p:nvPr>
        </p:nvSpPr>
        <p:spPr>
          <a:xfrm>
            <a:off x="457200" y="1203480"/>
            <a:ext cx="8229240" cy="2982960"/>
          </a:xfrm>
          <a:prstGeom prst="rect">
            <a:avLst/>
          </a:prstGeom>
        </p:spPr>
        <p:txBody>
          <a:bodyPr lIns="0" rIns="0" tIns="0" bIns="0">
            <a:normAutofit/>
          </a:bodyPr>
          <a:p>
            <a:endParaRPr b="0" lang="en-US"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wmf"/><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
</Relationships>
</file>

<file path=ppt/slideMasters/_rels/slideMaster10.xml.rels><?xml version="1.0" encoding="UTF-8"?>
<Relationships xmlns="http://schemas.openxmlformats.org/package/2006/relationships"><Relationship Id="rId1" Type="http://schemas.openxmlformats.org/officeDocument/2006/relationships/theme" Target="../theme/theme10.xml"/><Relationship Id="rId2" Type="http://schemas.openxmlformats.org/officeDocument/2006/relationships/image" Target="../media/image13.png"/><Relationship Id="rId3" Type="http://schemas.openxmlformats.org/officeDocument/2006/relationships/image" Target="../media/image14.wmf"/><Relationship Id="rId4" Type="http://schemas.openxmlformats.org/officeDocument/2006/relationships/slideLayout" Target="../slideLayouts/slideLayout109.xml"/><Relationship Id="rId5" Type="http://schemas.openxmlformats.org/officeDocument/2006/relationships/slideLayout" Target="../slideLayouts/slideLayout110.xml"/><Relationship Id="rId6" Type="http://schemas.openxmlformats.org/officeDocument/2006/relationships/slideLayout" Target="../slideLayouts/slideLayout111.xml"/><Relationship Id="rId7" Type="http://schemas.openxmlformats.org/officeDocument/2006/relationships/slideLayout" Target="../slideLayouts/slideLayout112.xml"/><Relationship Id="rId8" Type="http://schemas.openxmlformats.org/officeDocument/2006/relationships/slideLayout" Target="../slideLayouts/slideLayout113.xml"/><Relationship Id="rId9" Type="http://schemas.openxmlformats.org/officeDocument/2006/relationships/slideLayout" Target="../slideLayouts/slideLayout114.xml"/><Relationship Id="rId10" Type="http://schemas.openxmlformats.org/officeDocument/2006/relationships/slideLayout" Target="../slideLayouts/slideLayout115.xml"/><Relationship Id="rId11" Type="http://schemas.openxmlformats.org/officeDocument/2006/relationships/slideLayout" Target="../slideLayouts/slideLayout116.xml"/><Relationship Id="rId12" Type="http://schemas.openxmlformats.org/officeDocument/2006/relationships/slideLayout" Target="../slideLayouts/slideLayout117.xml"/><Relationship Id="rId13" Type="http://schemas.openxmlformats.org/officeDocument/2006/relationships/slideLayout" Target="../slideLayouts/slideLayout118.xml"/><Relationship Id="rId14" Type="http://schemas.openxmlformats.org/officeDocument/2006/relationships/slideLayout" Target="../slideLayouts/slideLayout119.xml"/><Relationship Id="rId15" Type="http://schemas.openxmlformats.org/officeDocument/2006/relationships/slideLayout" Target="../slideLayouts/slideLayout120.xml"/>
</Relationships>
</file>

<file path=ppt/slideMasters/_rels/slideMaster11.xml.rels><?xml version="1.0" encoding="UTF-8"?>
<Relationships xmlns="http://schemas.openxmlformats.org/package/2006/relationships"><Relationship Id="rId1" Type="http://schemas.openxmlformats.org/officeDocument/2006/relationships/theme" Target="../theme/theme11.xml"/><Relationship Id="rId2" Type="http://schemas.openxmlformats.org/officeDocument/2006/relationships/image" Target="../media/image15.wmf"/><Relationship Id="rId3" Type="http://schemas.openxmlformats.org/officeDocument/2006/relationships/image" Target="../media/image16.png"/><Relationship Id="rId4" Type="http://schemas.openxmlformats.org/officeDocument/2006/relationships/slideLayout" Target="../slideLayouts/slideLayout121.xml"/><Relationship Id="rId5" Type="http://schemas.openxmlformats.org/officeDocument/2006/relationships/slideLayout" Target="../slideLayouts/slideLayout122.xml"/><Relationship Id="rId6" Type="http://schemas.openxmlformats.org/officeDocument/2006/relationships/slideLayout" Target="../slideLayouts/slideLayout123.xml"/><Relationship Id="rId7" Type="http://schemas.openxmlformats.org/officeDocument/2006/relationships/slideLayout" Target="../slideLayouts/slideLayout124.xml"/><Relationship Id="rId8" Type="http://schemas.openxmlformats.org/officeDocument/2006/relationships/slideLayout" Target="../slideLayouts/slideLayout125.xml"/><Relationship Id="rId9" Type="http://schemas.openxmlformats.org/officeDocument/2006/relationships/slideLayout" Target="../slideLayouts/slideLayout126.xml"/><Relationship Id="rId10" Type="http://schemas.openxmlformats.org/officeDocument/2006/relationships/slideLayout" Target="../slideLayouts/slideLayout127.xml"/><Relationship Id="rId11" Type="http://schemas.openxmlformats.org/officeDocument/2006/relationships/slideLayout" Target="../slideLayouts/slideLayout128.xml"/><Relationship Id="rId12" Type="http://schemas.openxmlformats.org/officeDocument/2006/relationships/slideLayout" Target="../slideLayouts/slideLayout129.xml"/><Relationship Id="rId13" Type="http://schemas.openxmlformats.org/officeDocument/2006/relationships/slideLayout" Target="../slideLayouts/slideLayout130.xml"/><Relationship Id="rId14" Type="http://schemas.openxmlformats.org/officeDocument/2006/relationships/slideLayout" Target="../slideLayouts/slideLayout131.xml"/><Relationship Id="rId15" Type="http://schemas.openxmlformats.org/officeDocument/2006/relationships/slideLayout" Target="../slideLayouts/slideLayout132.xml"/>
</Relationships>
</file>

<file path=ppt/slideMasters/_rels/slideMaster12.xml.rels><?xml version="1.0" encoding="UTF-8"?>
<Relationships xmlns="http://schemas.openxmlformats.org/package/2006/relationships"><Relationship Id="rId1" Type="http://schemas.openxmlformats.org/officeDocument/2006/relationships/theme" Target="../theme/theme12.xml"/><Relationship Id="rId2" Type="http://schemas.openxmlformats.org/officeDocument/2006/relationships/image" Target="../media/image17.wmf"/><Relationship Id="rId3" Type="http://schemas.openxmlformats.org/officeDocument/2006/relationships/image" Target="../media/image18.png"/><Relationship Id="rId4" Type="http://schemas.openxmlformats.org/officeDocument/2006/relationships/slideLayout" Target="../slideLayouts/slideLayout133.xml"/><Relationship Id="rId5" Type="http://schemas.openxmlformats.org/officeDocument/2006/relationships/slideLayout" Target="../slideLayouts/slideLayout134.xml"/><Relationship Id="rId6" Type="http://schemas.openxmlformats.org/officeDocument/2006/relationships/slideLayout" Target="../slideLayouts/slideLayout135.xml"/><Relationship Id="rId7" Type="http://schemas.openxmlformats.org/officeDocument/2006/relationships/slideLayout" Target="../slideLayouts/slideLayout136.xml"/><Relationship Id="rId8" Type="http://schemas.openxmlformats.org/officeDocument/2006/relationships/slideLayout" Target="../slideLayouts/slideLayout137.xml"/><Relationship Id="rId9" Type="http://schemas.openxmlformats.org/officeDocument/2006/relationships/slideLayout" Target="../slideLayouts/slideLayout138.xml"/><Relationship Id="rId10" Type="http://schemas.openxmlformats.org/officeDocument/2006/relationships/slideLayout" Target="../slideLayouts/slideLayout139.xml"/><Relationship Id="rId11" Type="http://schemas.openxmlformats.org/officeDocument/2006/relationships/slideLayout" Target="../slideLayouts/slideLayout140.xml"/><Relationship Id="rId12" Type="http://schemas.openxmlformats.org/officeDocument/2006/relationships/slideLayout" Target="../slideLayouts/slideLayout141.xml"/><Relationship Id="rId13" Type="http://schemas.openxmlformats.org/officeDocument/2006/relationships/slideLayout" Target="../slideLayouts/slideLayout142.xml"/><Relationship Id="rId14" Type="http://schemas.openxmlformats.org/officeDocument/2006/relationships/slideLayout" Target="../slideLayouts/slideLayout143.xml"/><Relationship Id="rId15" Type="http://schemas.openxmlformats.org/officeDocument/2006/relationships/slideLayout" Target="../slideLayouts/slideLayout144.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2.wmf"/><Relationship Id="rId3" Type="http://schemas.openxmlformats.org/officeDocument/2006/relationships/image" Target="../media/image3.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 Id="rId11" Type="http://schemas.openxmlformats.org/officeDocument/2006/relationships/slideLayout" Target="../slideLayouts/slideLayout34.xml"/><Relationship Id="rId12" Type="http://schemas.openxmlformats.org/officeDocument/2006/relationships/slideLayout" Target="../slideLayouts/slideLayout35.xml"/><Relationship Id="rId13"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image" Target="../media/image4.png"/><Relationship Id="rId3" Type="http://schemas.openxmlformats.org/officeDocument/2006/relationships/image" Target="../media/image5.wmf"/><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 Id="rId11" Type="http://schemas.openxmlformats.org/officeDocument/2006/relationships/slideLayout" Target="../slideLayouts/slideLayout44.xml"/><Relationship Id="rId12" Type="http://schemas.openxmlformats.org/officeDocument/2006/relationships/slideLayout" Target="../slideLayouts/slideLayout45.xml"/><Relationship Id="rId13" Type="http://schemas.openxmlformats.org/officeDocument/2006/relationships/slideLayout" Target="../slideLayouts/slideLayout46.xml"/><Relationship Id="rId14" Type="http://schemas.openxmlformats.org/officeDocument/2006/relationships/slideLayout" Target="../slideLayouts/slideLayout47.xml"/><Relationship Id="rId15" Type="http://schemas.openxmlformats.org/officeDocument/2006/relationships/slideLayout" Target="../slideLayouts/slideLayout48.xml"/>
</Relationships>
</file>

<file path=ppt/slideMasters/_rels/slideMaster5.xml.rels><?xml version="1.0" encoding="UTF-8"?>
<Relationships xmlns="http://schemas.openxmlformats.org/package/2006/relationships"><Relationship Id="rId1" Type="http://schemas.openxmlformats.org/officeDocument/2006/relationships/theme" Target="../theme/theme5.xml"/><Relationship Id="rId2" Type="http://schemas.openxmlformats.org/officeDocument/2006/relationships/image" Target="../media/image6.png"/><Relationship Id="rId3" Type="http://schemas.openxmlformats.org/officeDocument/2006/relationships/image" Target="../media/image7.wmf"/><Relationship Id="rId4" Type="http://schemas.openxmlformats.org/officeDocument/2006/relationships/slideLayout" Target="../slideLayouts/slideLayout49.xml"/><Relationship Id="rId5" Type="http://schemas.openxmlformats.org/officeDocument/2006/relationships/slideLayout" Target="../slideLayouts/slideLayout50.xml"/><Relationship Id="rId6" Type="http://schemas.openxmlformats.org/officeDocument/2006/relationships/slideLayout" Target="../slideLayouts/slideLayout51.xml"/><Relationship Id="rId7" Type="http://schemas.openxmlformats.org/officeDocument/2006/relationships/slideLayout" Target="../slideLayouts/slideLayout52.xml"/><Relationship Id="rId8" Type="http://schemas.openxmlformats.org/officeDocument/2006/relationships/slideLayout" Target="../slideLayouts/slideLayout53.xml"/><Relationship Id="rId9" Type="http://schemas.openxmlformats.org/officeDocument/2006/relationships/slideLayout" Target="../slideLayouts/slideLayout54.xml"/><Relationship Id="rId10" Type="http://schemas.openxmlformats.org/officeDocument/2006/relationships/slideLayout" Target="../slideLayouts/slideLayout55.xml"/><Relationship Id="rId11" Type="http://schemas.openxmlformats.org/officeDocument/2006/relationships/slideLayout" Target="../slideLayouts/slideLayout56.xml"/><Relationship Id="rId12" Type="http://schemas.openxmlformats.org/officeDocument/2006/relationships/slideLayout" Target="../slideLayouts/slideLayout57.xml"/><Relationship Id="rId13" Type="http://schemas.openxmlformats.org/officeDocument/2006/relationships/slideLayout" Target="../slideLayouts/slideLayout58.xml"/><Relationship Id="rId14" Type="http://schemas.openxmlformats.org/officeDocument/2006/relationships/slideLayout" Target="../slideLayouts/slideLayout59.xml"/><Relationship Id="rId15" Type="http://schemas.openxmlformats.org/officeDocument/2006/relationships/slideLayout" Target="../slideLayouts/slideLayout60.xml"/>
</Relationships>
</file>

<file path=ppt/slideMasters/_rels/slideMaster6.xml.rels><?xml version="1.0" encoding="UTF-8"?>
<Relationships xmlns="http://schemas.openxmlformats.org/package/2006/relationships"><Relationship Id="rId1" Type="http://schemas.openxmlformats.org/officeDocument/2006/relationships/theme" Target="../theme/theme6.xml"/><Relationship Id="rId2" Type="http://schemas.openxmlformats.org/officeDocument/2006/relationships/image" Target="../media/image8.wmf"/><Relationship Id="rId3" Type="http://schemas.openxmlformats.org/officeDocument/2006/relationships/image" Target="../media/image9.png"/><Relationship Id="rId4" Type="http://schemas.openxmlformats.org/officeDocument/2006/relationships/slideLayout" Target="../slideLayouts/slideLayout61.xml"/><Relationship Id="rId5" Type="http://schemas.openxmlformats.org/officeDocument/2006/relationships/slideLayout" Target="../slideLayouts/slideLayout62.xml"/><Relationship Id="rId6" Type="http://schemas.openxmlformats.org/officeDocument/2006/relationships/slideLayout" Target="../slideLayouts/slideLayout63.xml"/><Relationship Id="rId7" Type="http://schemas.openxmlformats.org/officeDocument/2006/relationships/slideLayout" Target="../slideLayouts/slideLayout64.xml"/><Relationship Id="rId8" Type="http://schemas.openxmlformats.org/officeDocument/2006/relationships/slideLayout" Target="../slideLayouts/slideLayout65.xml"/><Relationship Id="rId9" Type="http://schemas.openxmlformats.org/officeDocument/2006/relationships/slideLayout" Target="../slideLayouts/slideLayout66.xml"/><Relationship Id="rId10" Type="http://schemas.openxmlformats.org/officeDocument/2006/relationships/slideLayout" Target="../slideLayouts/slideLayout67.xml"/><Relationship Id="rId11" Type="http://schemas.openxmlformats.org/officeDocument/2006/relationships/slideLayout" Target="../slideLayouts/slideLayout68.xml"/><Relationship Id="rId12" Type="http://schemas.openxmlformats.org/officeDocument/2006/relationships/slideLayout" Target="../slideLayouts/slideLayout69.xml"/><Relationship Id="rId13" Type="http://schemas.openxmlformats.org/officeDocument/2006/relationships/slideLayout" Target="../slideLayouts/slideLayout70.xml"/><Relationship Id="rId14" Type="http://schemas.openxmlformats.org/officeDocument/2006/relationships/slideLayout" Target="../slideLayouts/slideLayout71.xml"/><Relationship Id="rId15" Type="http://schemas.openxmlformats.org/officeDocument/2006/relationships/slideLayout" Target="../slideLayouts/slideLayout72.xml"/>
</Relationships>
</file>

<file path=ppt/slideMasters/_rels/slideMaster7.xml.rels><?xml version="1.0" encoding="UTF-8"?>
<Relationships xmlns="http://schemas.openxmlformats.org/package/2006/relationships"><Relationship Id="rId1" Type="http://schemas.openxmlformats.org/officeDocument/2006/relationships/theme" Target="../theme/theme7.xml"/><Relationship Id="rId2" Type="http://schemas.openxmlformats.org/officeDocument/2006/relationships/image" Target="../media/image10.wmf"/><Relationship Id="rId3" Type="http://schemas.openxmlformats.org/officeDocument/2006/relationships/image" Target="../media/image11.png"/><Relationship Id="rId4" Type="http://schemas.openxmlformats.org/officeDocument/2006/relationships/slideLayout" Target="../slideLayouts/slideLayout73.xml"/><Relationship Id="rId5" Type="http://schemas.openxmlformats.org/officeDocument/2006/relationships/slideLayout" Target="../slideLayouts/slideLayout74.xml"/><Relationship Id="rId6" Type="http://schemas.openxmlformats.org/officeDocument/2006/relationships/slideLayout" Target="../slideLayouts/slideLayout75.xml"/><Relationship Id="rId7" Type="http://schemas.openxmlformats.org/officeDocument/2006/relationships/slideLayout" Target="../slideLayouts/slideLayout76.xml"/><Relationship Id="rId8" Type="http://schemas.openxmlformats.org/officeDocument/2006/relationships/slideLayout" Target="../slideLayouts/slideLayout77.xml"/><Relationship Id="rId9" Type="http://schemas.openxmlformats.org/officeDocument/2006/relationships/slideLayout" Target="../slideLayouts/slideLayout78.xml"/><Relationship Id="rId10" Type="http://schemas.openxmlformats.org/officeDocument/2006/relationships/slideLayout" Target="../slideLayouts/slideLayout79.xml"/><Relationship Id="rId11" Type="http://schemas.openxmlformats.org/officeDocument/2006/relationships/slideLayout" Target="../slideLayouts/slideLayout80.xml"/><Relationship Id="rId12" Type="http://schemas.openxmlformats.org/officeDocument/2006/relationships/slideLayout" Target="../slideLayouts/slideLayout81.xml"/><Relationship Id="rId13" Type="http://schemas.openxmlformats.org/officeDocument/2006/relationships/slideLayout" Target="../slideLayouts/slideLayout82.xml"/><Relationship Id="rId14" Type="http://schemas.openxmlformats.org/officeDocument/2006/relationships/slideLayout" Target="../slideLayouts/slideLayout83.xml"/><Relationship Id="rId15" Type="http://schemas.openxmlformats.org/officeDocument/2006/relationships/slideLayout" Target="../slideLayouts/slideLayout84.xml"/>
</Relationships>
</file>

<file path=ppt/slideMasters/_rels/slideMaster8.xml.rels><?xml version="1.0" encoding="UTF-8"?>
<Relationships xmlns="http://schemas.openxmlformats.org/package/2006/relationships"><Relationship Id="rId1" Type="http://schemas.openxmlformats.org/officeDocument/2006/relationships/theme" Target="../theme/theme8.xml"/><Relationship Id="rId2" Type="http://schemas.openxmlformats.org/officeDocument/2006/relationships/slideLayout" Target="../slideLayouts/slideLayout85.xml"/><Relationship Id="rId3" Type="http://schemas.openxmlformats.org/officeDocument/2006/relationships/slideLayout" Target="../slideLayouts/slideLayout86.xml"/><Relationship Id="rId4" Type="http://schemas.openxmlformats.org/officeDocument/2006/relationships/slideLayout" Target="../slideLayouts/slideLayout87.xml"/><Relationship Id="rId5" Type="http://schemas.openxmlformats.org/officeDocument/2006/relationships/slideLayout" Target="../slideLayouts/slideLayout88.xml"/><Relationship Id="rId6" Type="http://schemas.openxmlformats.org/officeDocument/2006/relationships/slideLayout" Target="../slideLayouts/slideLayout89.xml"/><Relationship Id="rId7" Type="http://schemas.openxmlformats.org/officeDocument/2006/relationships/slideLayout" Target="../slideLayouts/slideLayout90.xml"/><Relationship Id="rId8" Type="http://schemas.openxmlformats.org/officeDocument/2006/relationships/slideLayout" Target="../slideLayouts/slideLayout91.xml"/><Relationship Id="rId9" Type="http://schemas.openxmlformats.org/officeDocument/2006/relationships/slideLayout" Target="../slideLayouts/slideLayout92.xml"/><Relationship Id="rId10" Type="http://schemas.openxmlformats.org/officeDocument/2006/relationships/slideLayout" Target="../slideLayouts/slideLayout93.xml"/><Relationship Id="rId11" Type="http://schemas.openxmlformats.org/officeDocument/2006/relationships/slideLayout" Target="../slideLayouts/slideLayout94.xml"/><Relationship Id="rId12" Type="http://schemas.openxmlformats.org/officeDocument/2006/relationships/slideLayout" Target="../slideLayouts/slideLayout95.xml"/><Relationship Id="rId13" Type="http://schemas.openxmlformats.org/officeDocument/2006/relationships/slideLayout" Target="../slideLayouts/slideLayout96.xml"/>
</Relationships>
</file>

<file path=ppt/slideMasters/_rels/slideMaster9.xml.rels><?xml version="1.0" encoding="UTF-8"?>
<Relationships xmlns="http://schemas.openxmlformats.org/package/2006/relationships"><Relationship Id="rId1" Type="http://schemas.openxmlformats.org/officeDocument/2006/relationships/theme" Target="../theme/theme9.xml"/><Relationship Id="rId2" Type="http://schemas.openxmlformats.org/officeDocument/2006/relationships/image" Target="../media/image12.wmf"/><Relationship Id="rId3" Type="http://schemas.openxmlformats.org/officeDocument/2006/relationships/slideLayout" Target="../slideLayouts/slideLayout97.xml"/><Relationship Id="rId4" Type="http://schemas.openxmlformats.org/officeDocument/2006/relationships/slideLayout" Target="../slideLayouts/slideLayout98.xml"/><Relationship Id="rId5" Type="http://schemas.openxmlformats.org/officeDocument/2006/relationships/slideLayout" Target="../slideLayouts/slideLayout99.xml"/><Relationship Id="rId6" Type="http://schemas.openxmlformats.org/officeDocument/2006/relationships/slideLayout" Target="../slideLayouts/slideLayout100.xml"/><Relationship Id="rId7" Type="http://schemas.openxmlformats.org/officeDocument/2006/relationships/slideLayout" Target="../slideLayouts/slideLayout101.xml"/><Relationship Id="rId8" Type="http://schemas.openxmlformats.org/officeDocument/2006/relationships/slideLayout" Target="../slideLayouts/slideLayout102.xml"/><Relationship Id="rId9" Type="http://schemas.openxmlformats.org/officeDocument/2006/relationships/slideLayout" Target="../slideLayouts/slideLayout103.xml"/><Relationship Id="rId10" Type="http://schemas.openxmlformats.org/officeDocument/2006/relationships/slideLayout" Target="../slideLayouts/slideLayout104.xml"/><Relationship Id="rId11" Type="http://schemas.openxmlformats.org/officeDocument/2006/relationships/slideLayout" Target="../slideLayouts/slideLayout105.xml"/><Relationship Id="rId12" Type="http://schemas.openxmlformats.org/officeDocument/2006/relationships/slideLayout" Target="../slideLayouts/slideLayout106.xml"/><Relationship Id="rId13" Type="http://schemas.openxmlformats.org/officeDocument/2006/relationships/slideLayout" Target="../slideLayouts/slideLayout107.xml"/><Relationship Id="rId14" Type="http://schemas.openxmlformats.org/officeDocument/2006/relationships/slideLayout" Target="../slideLayouts/slideLayout108.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Line 1"/>
          <p:cNvSpPr/>
          <p:nvPr/>
        </p:nvSpPr>
        <p:spPr>
          <a:xfrm>
            <a:off x="457200" y="4767120"/>
            <a:ext cx="8229600" cy="0"/>
          </a:xfrm>
          <a:prstGeom prst="line">
            <a:avLst/>
          </a:prstGeom>
          <a:ln w="12600">
            <a:solidFill>
              <a:srgbClr val="69727b"/>
            </a:solidFill>
            <a:round/>
          </a:ln>
        </p:spPr>
        <p:style>
          <a:lnRef idx="2">
            <a:schemeClr val="accent1"/>
          </a:lnRef>
          <a:fillRef idx="0">
            <a:schemeClr val="accent1"/>
          </a:fillRef>
          <a:effectRef idx="1">
            <a:schemeClr val="accent1"/>
          </a:effectRef>
          <a:fontRef idx="minor"/>
        </p:style>
      </p:sp>
      <p:sp>
        <p:nvSpPr>
          <p:cNvPr id="1" name="CustomShape 2"/>
          <p:cNvSpPr/>
          <p:nvPr/>
        </p:nvSpPr>
        <p:spPr>
          <a:xfrm>
            <a:off x="457200" y="331560"/>
            <a:ext cx="8228880" cy="2743920"/>
          </a:xfrm>
          <a:prstGeom prst="round2DiagRect">
            <a:avLst>
              <a:gd name="adj1" fmla="val 0"/>
              <a:gd name="adj2" fmla="val 14866"/>
            </a:avLst>
          </a:prstGeom>
          <a:solidFill>
            <a:schemeClr val="accent1"/>
          </a:solidFill>
          <a:ln>
            <a:noFill/>
          </a:ln>
          <a:effectLst>
            <a:outerShdw blurRad="40000" dir="5400000" dist="23040" rotWithShape="0">
              <a:srgbClr val="000000">
                <a:alpha val="35000"/>
              </a:srgbClr>
            </a:outerShdw>
          </a:effectLst>
        </p:spPr>
        <p:style>
          <a:lnRef idx="1">
            <a:schemeClr val="accent1"/>
          </a:lnRef>
          <a:fillRef idx="3">
            <a:schemeClr val="accent1"/>
          </a:fillRef>
          <a:effectRef idx="2">
            <a:schemeClr val="accent1"/>
          </a:effectRef>
          <a:fontRef idx="minor"/>
        </p:style>
      </p:sp>
      <p:pic>
        <p:nvPicPr>
          <p:cNvPr id="2" name="Picture 7" descr="CompTIA_logo.wmf"/>
          <p:cNvPicPr/>
          <p:nvPr/>
        </p:nvPicPr>
        <p:blipFill>
          <a:blip r:embed="rId2"/>
          <a:stretch/>
        </p:blipFill>
        <p:spPr>
          <a:xfrm>
            <a:off x="3697200" y="4369320"/>
            <a:ext cx="1684080" cy="359640"/>
          </a:xfrm>
          <a:prstGeom prst="rect">
            <a:avLst/>
          </a:prstGeom>
          <a:ln>
            <a:noFill/>
          </a:ln>
        </p:spPr>
      </p:pic>
      <p:sp>
        <p:nvSpPr>
          <p:cNvPr id="3" name="PlaceHolder 3"/>
          <p:cNvSpPr>
            <a:spLocks noGrp="1"/>
          </p:cNvSpPr>
          <p:nvPr>
            <p:ph type="title"/>
          </p:nvPr>
        </p:nvSpPr>
        <p:spPr>
          <a:xfrm>
            <a:off x="457200" y="204840"/>
            <a:ext cx="8228880" cy="858960"/>
          </a:xfrm>
          <a:prstGeom prst="rect">
            <a:avLst/>
          </a:prstGeom>
        </p:spPr>
        <p:txBody>
          <a:bodyPr lIns="0" rIns="0" tIns="0" bIns="0" anchor="ctr">
            <a:spAutoFit/>
          </a:bodyPr>
          <a:p>
            <a:r>
              <a:rPr b="0" lang="en-US" sz="1800" spc="-1" strike="noStrike">
                <a:latin typeface="Arial"/>
              </a:rPr>
              <a:t>Click to edit the title text format</a:t>
            </a:r>
            <a:endParaRPr b="0" lang="en-US" sz="1800" spc="-1" strike="noStrike">
              <a:latin typeface="Arial"/>
            </a:endParaRPr>
          </a:p>
        </p:txBody>
      </p:sp>
      <p:sp>
        <p:nvSpPr>
          <p:cNvPr id="4" name="PlaceHolder 4"/>
          <p:cNvSpPr>
            <a:spLocks noGrp="1"/>
          </p:cNvSpPr>
          <p:nvPr>
            <p:ph type="body"/>
          </p:nvPr>
        </p:nvSpPr>
        <p:spPr>
          <a:xfrm>
            <a:off x="457200" y="1203480"/>
            <a:ext cx="8229240" cy="298296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3200" spc="-1" strike="noStrike">
                <a:latin typeface="Arial"/>
              </a:rPr>
              <a:t>Click to edit the outline text format</a:t>
            </a:r>
            <a:endParaRPr b="0" lang="en-US" sz="3200" spc="-1" strike="noStrike">
              <a:latin typeface="Arial"/>
            </a:endParaRPr>
          </a:p>
          <a:p>
            <a:pPr lvl="1" marL="864000" indent="-324000">
              <a:spcBef>
                <a:spcPts val="1134"/>
              </a:spcBef>
              <a:buClr>
                <a:srgbClr val="000000"/>
              </a:buClr>
              <a:buSzPct val="75000"/>
              <a:buFont typeface="Symbol" charset="2"/>
              <a:buChar char=""/>
            </a:pPr>
            <a:r>
              <a:rPr b="0" lang="en-US" sz="2800" spc="-1" strike="noStrike">
                <a:latin typeface="Arial"/>
              </a:rPr>
              <a:t>Second Outline Level</a:t>
            </a:r>
            <a:endParaRPr b="0" lang="en-US" sz="2800" spc="-1" strike="noStrike">
              <a:latin typeface="Arial"/>
            </a:endParaRPr>
          </a:p>
          <a:p>
            <a:pPr lvl="2" marL="1296000" indent="-288000">
              <a:spcBef>
                <a:spcPts val="850"/>
              </a:spcBef>
              <a:buClr>
                <a:srgbClr val="000000"/>
              </a:buClr>
              <a:buSzPct val="45000"/>
              <a:buFont typeface="Wingdings" charset="2"/>
              <a:buChar char=""/>
            </a:pPr>
            <a:r>
              <a:rPr b="0" lang="en-US" sz="2400" spc="-1" strike="noStrike">
                <a:latin typeface="Arial"/>
              </a:rPr>
              <a:t>Third Outline Level</a:t>
            </a:r>
            <a:endParaRPr b="0" lang="en-US" sz="2400" spc="-1" strike="noStrike">
              <a:latin typeface="Arial"/>
            </a:endParaRPr>
          </a:p>
          <a:p>
            <a:pPr lvl="3" marL="1728000" indent="-216000">
              <a:spcBef>
                <a:spcPts val="567"/>
              </a:spcBef>
              <a:buClr>
                <a:srgbClr val="000000"/>
              </a:buClr>
              <a:buSzPct val="75000"/>
              <a:buFont typeface="Symbol" charset="2"/>
              <a:buChar char=""/>
            </a:pPr>
            <a:r>
              <a:rPr b="0" lang="en-US" sz="2000" spc="-1" strike="noStrike">
                <a:latin typeface="Arial"/>
              </a:rPr>
              <a:t>Fourth Outline Level</a:t>
            </a:r>
            <a:endParaRPr b="0" lang="en-US" sz="2000" spc="-1" strike="noStrike">
              <a:latin typeface="Arial"/>
            </a:endParaRPr>
          </a:p>
          <a:p>
            <a:pPr lvl="4" marL="2160000" indent="-216000">
              <a:spcBef>
                <a:spcPts val="283"/>
              </a:spcBef>
              <a:buClr>
                <a:srgbClr val="000000"/>
              </a:buClr>
              <a:buSzPct val="45000"/>
              <a:buFont typeface="Wingdings" charset="2"/>
              <a:buChar char=""/>
            </a:pPr>
            <a:r>
              <a:rPr b="0" lang="en-US" sz="2000" spc="-1" strike="noStrike">
                <a:latin typeface="Arial"/>
              </a:rPr>
              <a:t>Fifth Outline Level</a:t>
            </a:r>
            <a:endParaRPr b="0" lang="en-US" sz="2000" spc="-1" strike="noStrike">
              <a:latin typeface="Arial"/>
            </a:endParaRPr>
          </a:p>
          <a:p>
            <a:pPr lvl="5" marL="2592000" indent="-216000">
              <a:spcBef>
                <a:spcPts val="283"/>
              </a:spcBef>
              <a:buClr>
                <a:srgbClr val="000000"/>
              </a:buClr>
              <a:buSzPct val="45000"/>
              <a:buFont typeface="Wingdings" charset="2"/>
              <a:buChar char=""/>
            </a:pPr>
            <a:r>
              <a:rPr b="0" lang="en-US" sz="2000" spc="-1" strike="noStrike">
                <a:latin typeface="Arial"/>
              </a:rPr>
              <a:t>Sixth Outline Level</a:t>
            </a:r>
            <a:endParaRPr b="0" lang="en-US" sz="2000" spc="-1" strike="noStrike">
              <a:latin typeface="Arial"/>
            </a:endParaRPr>
          </a:p>
          <a:p>
            <a:pPr lvl="6" marL="3024000" indent="-216000">
              <a:spcBef>
                <a:spcPts val="283"/>
              </a:spcBef>
              <a:buClr>
                <a:srgbClr val="000000"/>
              </a:buClr>
              <a:buSzPct val="45000"/>
              <a:buFont typeface="Wingdings" charset="2"/>
              <a:buChar char=""/>
            </a:pPr>
            <a:r>
              <a:rPr b="0" lang="en-US" sz="2000" spc="-1" strike="noStrike">
                <a:latin typeface="Arial"/>
              </a:rPr>
              <a:t>Seventh Outline Level</a:t>
            </a:r>
            <a:endParaRPr b="0" lang="en-US"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sldMaster>
</file>

<file path=ppt/slideMasters/slideMaster10.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69" name="Line 1"/>
          <p:cNvSpPr/>
          <p:nvPr/>
        </p:nvSpPr>
        <p:spPr>
          <a:xfrm>
            <a:off x="456840" y="4767120"/>
            <a:ext cx="8229600" cy="0"/>
          </a:xfrm>
          <a:prstGeom prst="line">
            <a:avLst/>
          </a:prstGeom>
          <a:ln w="12600">
            <a:solidFill>
              <a:srgbClr val="69727b"/>
            </a:solidFill>
            <a:round/>
          </a:ln>
        </p:spPr>
        <p:style>
          <a:lnRef idx="2">
            <a:schemeClr val="accent1"/>
          </a:lnRef>
          <a:fillRef idx="0">
            <a:schemeClr val="accent1"/>
          </a:fillRef>
          <a:effectRef idx="1">
            <a:schemeClr val="accent1"/>
          </a:effectRef>
          <a:fontRef idx="minor"/>
        </p:style>
      </p:sp>
      <p:pic>
        <p:nvPicPr>
          <p:cNvPr id="370" name="Picture 4" descr="A close up of a sign&#10;&#10;Description automatically generated"/>
          <p:cNvPicPr/>
          <p:nvPr/>
        </p:nvPicPr>
        <p:blipFill>
          <a:blip r:embed="rId2"/>
          <a:stretch/>
        </p:blipFill>
        <p:spPr>
          <a:xfrm>
            <a:off x="8641440" y="46440"/>
            <a:ext cx="501480" cy="501480"/>
          </a:xfrm>
          <a:prstGeom prst="rect">
            <a:avLst/>
          </a:prstGeom>
          <a:ln>
            <a:noFill/>
          </a:ln>
        </p:spPr>
      </p:pic>
      <p:sp>
        <p:nvSpPr>
          <p:cNvPr id="371" name="CustomShape 2"/>
          <p:cNvSpPr/>
          <p:nvPr/>
        </p:nvSpPr>
        <p:spPr>
          <a:xfrm>
            <a:off x="3436560" y="4767480"/>
            <a:ext cx="4998960" cy="272880"/>
          </a:xfrm>
          <a:prstGeom prst="rect">
            <a:avLst/>
          </a:prstGeom>
          <a:noFill/>
          <a:ln>
            <a:noFill/>
          </a:ln>
        </p:spPr>
        <p:style>
          <a:lnRef idx="0"/>
          <a:fillRef idx="0"/>
          <a:effectRef idx="0"/>
          <a:fontRef idx="minor"/>
        </p:style>
        <p:txBody>
          <a:bodyPr lIns="0" rIns="0" tIns="60840" bIns="60840" anchor="ctr">
            <a:noAutofit/>
          </a:bodyPr>
          <a:p>
            <a:pPr algn="r">
              <a:lnSpc>
                <a:spcPct val="100000"/>
              </a:lnSpc>
            </a:pPr>
            <a:r>
              <a:rPr b="0" lang="en-US" sz="1200" spc="-1" strike="noStrike">
                <a:solidFill>
                  <a:srgbClr val="69727b"/>
                </a:solidFill>
                <a:latin typeface="Calibri"/>
                <a:ea typeface="DejaVu Sans"/>
              </a:rPr>
              <a:t>Copyright (c) 2022 CompTIA, Inc. and its Affiliates. All Rights Reserved.  |  CompTIA.org</a:t>
            </a:r>
            <a:endParaRPr b="0" lang="en-US" sz="1200" spc="-1" strike="noStrike">
              <a:latin typeface="Arial"/>
            </a:endParaRPr>
          </a:p>
        </p:txBody>
      </p:sp>
      <p:pic>
        <p:nvPicPr>
          <p:cNvPr id="372" name="Picture 7" descr="CompTIA_logo.wmf"/>
          <p:cNvPicPr/>
          <p:nvPr/>
        </p:nvPicPr>
        <p:blipFill>
          <a:blip r:embed="rId3"/>
          <a:stretch/>
        </p:blipFill>
        <p:spPr>
          <a:xfrm>
            <a:off x="456840" y="4853880"/>
            <a:ext cx="611640" cy="129960"/>
          </a:xfrm>
          <a:prstGeom prst="rect">
            <a:avLst/>
          </a:prstGeom>
          <a:ln>
            <a:noFill/>
          </a:ln>
        </p:spPr>
      </p:pic>
      <p:sp>
        <p:nvSpPr>
          <p:cNvPr id="373" name="PlaceHolder 3"/>
          <p:cNvSpPr>
            <a:spLocks noGrp="1"/>
          </p:cNvSpPr>
          <p:nvPr>
            <p:ph type="title"/>
          </p:nvPr>
        </p:nvSpPr>
        <p:spPr>
          <a:xfrm>
            <a:off x="457200" y="205200"/>
            <a:ext cx="8229240" cy="858600"/>
          </a:xfrm>
          <a:prstGeom prst="rect">
            <a:avLst/>
          </a:prstGeom>
        </p:spPr>
        <p:txBody>
          <a:bodyPr lIns="0" rIns="0" tIns="0" bIns="0" anchor="ctr">
            <a:noAutofit/>
          </a:bodyPr>
          <a:p>
            <a:pPr algn="ctr"/>
            <a:r>
              <a:rPr b="0" lang="en-US" sz="4400" spc="-1" strike="noStrike">
                <a:latin typeface="Arial"/>
              </a:rPr>
              <a:t>Click to edit the title text format</a:t>
            </a:r>
            <a:endParaRPr b="0" lang="en-US" sz="4400" spc="-1" strike="noStrike">
              <a:latin typeface="Arial"/>
            </a:endParaRPr>
          </a:p>
        </p:txBody>
      </p:sp>
      <p:sp>
        <p:nvSpPr>
          <p:cNvPr id="374" name="PlaceHolder 4"/>
          <p:cNvSpPr>
            <a:spLocks noGrp="1"/>
          </p:cNvSpPr>
          <p:nvPr>
            <p:ph type="body"/>
          </p:nvPr>
        </p:nvSpPr>
        <p:spPr>
          <a:xfrm>
            <a:off x="457200" y="1203480"/>
            <a:ext cx="8229240" cy="298296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3200" spc="-1" strike="noStrike">
                <a:latin typeface="Arial"/>
              </a:rPr>
              <a:t>Click to edit the outline text format</a:t>
            </a:r>
            <a:endParaRPr b="0" lang="en-US" sz="3200" spc="-1" strike="noStrike">
              <a:latin typeface="Arial"/>
            </a:endParaRPr>
          </a:p>
          <a:p>
            <a:pPr lvl="1" marL="864000" indent="-324000">
              <a:spcBef>
                <a:spcPts val="1134"/>
              </a:spcBef>
              <a:buClr>
                <a:srgbClr val="000000"/>
              </a:buClr>
              <a:buSzPct val="75000"/>
              <a:buFont typeface="Symbol" charset="2"/>
              <a:buChar char=""/>
            </a:pPr>
            <a:r>
              <a:rPr b="0" lang="en-US" sz="2800" spc="-1" strike="noStrike">
                <a:latin typeface="Arial"/>
              </a:rPr>
              <a:t>Second Outline Level</a:t>
            </a:r>
            <a:endParaRPr b="0" lang="en-US" sz="2800" spc="-1" strike="noStrike">
              <a:latin typeface="Arial"/>
            </a:endParaRPr>
          </a:p>
          <a:p>
            <a:pPr lvl="2" marL="1296000" indent="-288000">
              <a:spcBef>
                <a:spcPts val="850"/>
              </a:spcBef>
              <a:buClr>
                <a:srgbClr val="000000"/>
              </a:buClr>
              <a:buSzPct val="45000"/>
              <a:buFont typeface="Wingdings" charset="2"/>
              <a:buChar char=""/>
            </a:pPr>
            <a:r>
              <a:rPr b="0" lang="en-US" sz="2400" spc="-1" strike="noStrike">
                <a:latin typeface="Arial"/>
              </a:rPr>
              <a:t>Third Outline Level</a:t>
            </a:r>
            <a:endParaRPr b="0" lang="en-US" sz="2400" spc="-1" strike="noStrike">
              <a:latin typeface="Arial"/>
            </a:endParaRPr>
          </a:p>
          <a:p>
            <a:pPr lvl="3" marL="1728000" indent="-216000">
              <a:spcBef>
                <a:spcPts val="567"/>
              </a:spcBef>
              <a:buClr>
                <a:srgbClr val="000000"/>
              </a:buClr>
              <a:buSzPct val="75000"/>
              <a:buFont typeface="Symbol" charset="2"/>
              <a:buChar char=""/>
            </a:pPr>
            <a:r>
              <a:rPr b="0" lang="en-US" sz="2000" spc="-1" strike="noStrike">
                <a:latin typeface="Arial"/>
              </a:rPr>
              <a:t>Fourth Outline Level</a:t>
            </a:r>
            <a:endParaRPr b="0" lang="en-US" sz="2000" spc="-1" strike="noStrike">
              <a:latin typeface="Arial"/>
            </a:endParaRPr>
          </a:p>
          <a:p>
            <a:pPr lvl="4" marL="2160000" indent="-216000">
              <a:spcBef>
                <a:spcPts val="283"/>
              </a:spcBef>
              <a:buClr>
                <a:srgbClr val="000000"/>
              </a:buClr>
              <a:buSzPct val="45000"/>
              <a:buFont typeface="Wingdings" charset="2"/>
              <a:buChar char=""/>
            </a:pPr>
            <a:r>
              <a:rPr b="0" lang="en-US" sz="2000" spc="-1" strike="noStrike">
                <a:latin typeface="Arial"/>
              </a:rPr>
              <a:t>Fifth Outline Level</a:t>
            </a:r>
            <a:endParaRPr b="0" lang="en-US" sz="2000" spc="-1" strike="noStrike">
              <a:latin typeface="Arial"/>
            </a:endParaRPr>
          </a:p>
          <a:p>
            <a:pPr lvl="5" marL="2592000" indent="-216000">
              <a:spcBef>
                <a:spcPts val="283"/>
              </a:spcBef>
              <a:buClr>
                <a:srgbClr val="000000"/>
              </a:buClr>
              <a:buSzPct val="45000"/>
              <a:buFont typeface="Wingdings" charset="2"/>
              <a:buChar char=""/>
            </a:pPr>
            <a:r>
              <a:rPr b="0" lang="en-US" sz="2000" spc="-1" strike="noStrike">
                <a:latin typeface="Arial"/>
              </a:rPr>
              <a:t>Sixth Outline Level</a:t>
            </a:r>
            <a:endParaRPr b="0" lang="en-US" sz="2000" spc="-1" strike="noStrike">
              <a:latin typeface="Arial"/>
            </a:endParaRPr>
          </a:p>
          <a:p>
            <a:pPr lvl="6" marL="3024000" indent="-216000">
              <a:spcBef>
                <a:spcPts val="283"/>
              </a:spcBef>
              <a:buClr>
                <a:srgbClr val="000000"/>
              </a:buClr>
              <a:buSzPct val="45000"/>
              <a:buFont typeface="Wingdings" charset="2"/>
              <a:buChar char=""/>
            </a:pPr>
            <a:r>
              <a:rPr b="0" lang="en-US" sz="2000" spc="-1" strike="noStrike">
                <a:latin typeface="Arial"/>
              </a:rPr>
              <a:t>Seventh Outline Level</a:t>
            </a:r>
            <a:endParaRPr b="0" lang="en-US"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 id="2147483775" r:id="rId13"/>
    <p:sldLayoutId id="2147483776" r:id="rId14"/>
    <p:sldLayoutId id="2147483777" r:id="rId15"/>
  </p:sldLayoutIdLst>
</p:sldMaster>
</file>

<file path=ppt/slideMasters/slideMaster1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11" name="Line 1"/>
          <p:cNvSpPr/>
          <p:nvPr/>
        </p:nvSpPr>
        <p:spPr>
          <a:xfrm>
            <a:off x="457200" y="4767120"/>
            <a:ext cx="8229600" cy="0"/>
          </a:xfrm>
          <a:prstGeom prst="line">
            <a:avLst/>
          </a:prstGeom>
          <a:ln w="12600">
            <a:solidFill>
              <a:srgbClr val="69727b"/>
            </a:solidFill>
            <a:round/>
          </a:ln>
        </p:spPr>
        <p:style>
          <a:lnRef idx="2">
            <a:schemeClr val="accent1"/>
          </a:lnRef>
          <a:fillRef idx="0">
            <a:schemeClr val="accent1"/>
          </a:fillRef>
          <a:effectRef idx="1">
            <a:schemeClr val="accent1"/>
          </a:effectRef>
          <a:fontRef idx="minor"/>
        </p:style>
      </p:sp>
      <p:sp>
        <p:nvSpPr>
          <p:cNvPr id="412" name="CustomShape 2"/>
          <p:cNvSpPr/>
          <p:nvPr/>
        </p:nvSpPr>
        <p:spPr>
          <a:xfrm>
            <a:off x="2957400" y="4767120"/>
            <a:ext cx="5466960" cy="273240"/>
          </a:xfrm>
          <a:prstGeom prst="rect">
            <a:avLst/>
          </a:prstGeom>
          <a:noFill/>
          <a:ln>
            <a:noFill/>
          </a:ln>
        </p:spPr>
        <p:style>
          <a:lnRef idx="0"/>
          <a:fillRef idx="0"/>
          <a:effectRef idx="0"/>
          <a:fontRef idx="minor"/>
        </p:style>
        <p:txBody>
          <a:bodyPr lIns="0" rIns="0" tIns="45000" bIns="45000" anchor="ctr">
            <a:noAutofit/>
          </a:bodyPr>
          <a:p>
            <a:pPr algn="r">
              <a:lnSpc>
                <a:spcPct val="100000"/>
              </a:lnSpc>
            </a:pPr>
            <a:r>
              <a:rPr b="0" lang="en-US" sz="900" spc="-1" strike="noStrike">
                <a:solidFill>
                  <a:srgbClr val="69727b"/>
                </a:solidFill>
                <a:latin typeface="Calibri"/>
                <a:ea typeface="DejaVu Sans"/>
              </a:rPr>
              <a:t>Copyright (c) 2021 CompTIA Properties, LLC. All Rights Reserved.  |  CompTIA.org</a:t>
            </a:r>
            <a:endParaRPr b="0" lang="en-US" sz="900" spc="-1" strike="noStrike">
              <a:latin typeface="Arial"/>
            </a:endParaRPr>
          </a:p>
        </p:txBody>
      </p:sp>
      <p:pic>
        <p:nvPicPr>
          <p:cNvPr id="413" name="Picture 8" descr="CompTIA_logo.wmf"/>
          <p:cNvPicPr/>
          <p:nvPr/>
        </p:nvPicPr>
        <p:blipFill>
          <a:blip r:embed="rId2"/>
          <a:stretch/>
        </p:blipFill>
        <p:spPr>
          <a:xfrm>
            <a:off x="457200" y="4853880"/>
            <a:ext cx="612000" cy="130320"/>
          </a:xfrm>
          <a:prstGeom prst="rect">
            <a:avLst/>
          </a:prstGeom>
          <a:ln>
            <a:noFill/>
          </a:ln>
        </p:spPr>
      </p:pic>
      <p:pic>
        <p:nvPicPr>
          <p:cNvPr id="414" name="Picture 7" descr="A close up of a sign&#10;&#10;Description automatically generated"/>
          <p:cNvPicPr/>
          <p:nvPr/>
        </p:nvPicPr>
        <p:blipFill>
          <a:blip r:embed="rId3"/>
          <a:stretch/>
        </p:blipFill>
        <p:spPr>
          <a:xfrm>
            <a:off x="8372520" y="102240"/>
            <a:ext cx="628200" cy="628200"/>
          </a:xfrm>
          <a:prstGeom prst="rect">
            <a:avLst/>
          </a:prstGeom>
          <a:ln>
            <a:noFill/>
          </a:ln>
        </p:spPr>
      </p:pic>
      <p:sp>
        <p:nvSpPr>
          <p:cNvPr id="415" name="PlaceHolder 3"/>
          <p:cNvSpPr>
            <a:spLocks noGrp="1"/>
          </p:cNvSpPr>
          <p:nvPr>
            <p:ph type="title"/>
          </p:nvPr>
        </p:nvSpPr>
        <p:spPr>
          <a:xfrm>
            <a:off x="457200" y="205200"/>
            <a:ext cx="8229240" cy="858600"/>
          </a:xfrm>
          <a:prstGeom prst="rect">
            <a:avLst/>
          </a:prstGeom>
        </p:spPr>
        <p:txBody>
          <a:bodyPr lIns="0" rIns="0" tIns="0" bIns="0" anchor="ctr">
            <a:noAutofit/>
          </a:bodyPr>
          <a:p>
            <a:pPr algn="ctr"/>
            <a:r>
              <a:rPr b="0" lang="en-US" sz="4400" spc="-1" strike="noStrike">
                <a:latin typeface="Arial"/>
              </a:rPr>
              <a:t>Click to edit the title text format</a:t>
            </a:r>
            <a:endParaRPr b="0" lang="en-US" sz="4400" spc="-1" strike="noStrike">
              <a:latin typeface="Arial"/>
            </a:endParaRPr>
          </a:p>
        </p:txBody>
      </p:sp>
      <p:sp>
        <p:nvSpPr>
          <p:cNvPr id="416" name="PlaceHolder 4"/>
          <p:cNvSpPr>
            <a:spLocks noGrp="1"/>
          </p:cNvSpPr>
          <p:nvPr>
            <p:ph type="body"/>
          </p:nvPr>
        </p:nvSpPr>
        <p:spPr>
          <a:xfrm>
            <a:off x="457200" y="1203480"/>
            <a:ext cx="8229240" cy="298296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3200" spc="-1" strike="noStrike">
                <a:latin typeface="Arial"/>
              </a:rPr>
              <a:t>Click to edit the outline text format</a:t>
            </a:r>
            <a:endParaRPr b="0" lang="en-US" sz="3200" spc="-1" strike="noStrike">
              <a:latin typeface="Arial"/>
            </a:endParaRPr>
          </a:p>
          <a:p>
            <a:pPr lvl="1" marL="864000" indent="-324000">
              <a:spcBef>
                <a:spcPts val="1134"/>
              </a:spcBef>
              <a:buClr>
                <a:srgbClr val="000000"/>
              </a:buClr>
              <a:buSzPct val="75000"/>
              <a:buFont typeface="Symbol" charset="2"/>
              <a:buChar char=""/>
            </a:pPr>
            <a:r>
              <a:rPr b="0" lang="en-US" sz="2800" spc="-1" strike="noStrike">
                <a:latin typeface="Arial"/>
              </a:rPr>
              <a:t>Second Outline Level</a:t>
            </a:r>
            <a:endParaRPr b="0" lang="en-US" sz="2800" spc="-1" strike="noStrike">
              <a:latin typeface="Arial"/>
            </a:endParaRPr>
          </a:p>
          <a:p>
            <a:pPr lvl="2" marL="1296000" indent="-288000">
              <a:spcBef>
                <a:spcPts val="850"/>
              </a:spcBef>
              <a:buClr>
                <a:srgbClr val="000000"/>
              </a:buClr>
              <a:buSzPct val="45000"/>
              <a:buFont typeface="Wingdings" charset="2"/>
              <a:buChar char=""/>
            </a:pPr>
            <a:r>
              <a:rPr b="0" lang="en-US" sz="2400" spc="-1" strike="noStrike">
                <a:latin typeface="Arial"/>
              </a:rPr>
              <a:t>Third Outline Level</a:t>
            </a:r>
            <a:endParaRPr b="0" lang="en-US" sz="2400" spc="-1" strike="noStrike">
              <a:latin typeface="Arial"/>
            </a:endParaRPr>
          </a:p>
          <a:p>
            <a:pPr lvl="3" marL="1728000" indent="-216000">
              <a:spcBef>
                <a:spcPts val="567"/>
              </a:spcBef>
              <a:buClr>
                <a:srgbClr val="000000"/>
              </a:buClr>
              <a:buSzPct val="75000"/>
              <a:buFont typeface="Symbol" charset="2"/>
              <a:buChar char=""/>
            </a:pPr>
            <a:r>
              <a:rPr b="0" lang="en-US" sz="2000" spc="-1" strike="noStrike">
                <a:latin typeface="Arial"/>
              </a:rPr>
              <a:t>Fourth Outline Level</a:t>
            </a:r>
            <a:endParaRPr b="0" lang="en-US" sz="2000" spc="-1" strike="noStrike">
              <a:latin typeface="Arial"/>
            </a:endParaRPr>
          </a:p>
          <a:p>
            <a:pPr lvl="4" marL="2160000" indent="-216000">
              <a:spcBef>
                <a:spcPts val="283"/>
              </a:spcBef>
              <a:buClr>
                <a:srgbClr val="000000"/>
              </a:buClr>
              <a:buSzPct val="45000"/>
              <a:buFont typeface="Wingdings" charset="2"/>
              <a:buChar char=""/>
            </a:pPr>
            <a:r>
              <a:rPr b="0" lang="en-US" sz="2000" spc="-1" strike="noStrike">
                <a:latin typeface="Arial"/>
              </a:rPr>
              <a:t>Fifth Outline Level</a:t>
            </a:r>
            <a:endParaRPr b="0" lang="en-US" sz="2000" spc="-1" strike="noStrike">
              <a:latin typeface="Arial"/>
            </a:endParaRPr>
          </a:p>
          <a:p>
            <a:pPr lvl="5" marL="2592000" indent="-216000">
              <a:spcBef>
                <a:spcPts val="283"/>
              </a:spcBef>
              <a:buClr>
                <a:srgbClr val="000000"/>
              </a:buClr>
              <a:buSzPct val="45000"/>
              <a:buFont typeface="Wingdings" charset="2"/>
              <a:buChar char=""/>
            </a:pPr>
            <a:r>
              <a:rPr b="0" lang="en-US" sz="2000" spc="-1" strike="noStrike">
                <a:latin typeface="Arial"/>
              </a:rPr>
              <a:t>Sixth Outline Level</a:t>
            </a:r>
            <a:endParaRPr b="0" lang="en-US" sz="2000" spc="-1" strike="noStrike">
              <a:latin typeface="Arial"/>
            </a:endParaRPr>
          </a:p>
          <a:p>
            <a:pPr lvl="6" marL="3024000" indent="-216000">
              <a:spcBef>
                <a:spcPts val="283"/>
              </a:spcBef>
              <a:buClr>
                <a:srgbClr val="000000"/>
              </a:buClr>
              <a:buSzPct val="45000"/>
              <a:buFont typeface="Wingdings" charset="2"/>
              <a:buChar char=""/>
            </a:pPr>
            <a:r>
              <a:rPr b="0" lang="en-US" sz="2000" spc="-1" strike="noStrike">
                <a:latin typeface="Arial"/>
              </a:rPr>
              <a:t>Seventh Outline Level</a:t>
            </a:r>
            <a:endParaRPr b="0" lang="en-US"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 id="2147483787" r:id="rId12"/>
    <p:sldLayoutId id="2147483788" r:id="rId13"/>
    <p:sldLayoutId id="2147483789" r:id="rId14"/>
    <p:sldLayoutId id="2147483790" r:id="rId15"/>
  </p:sldLayoutIdLst>
</p:sldMaster>
</file>

<file path=ppt/slideMasters/slideMaster1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53" name="Line 1"/>
          <p:cNvSpPr/>
          <p:nvPr/>
        </p:nvSpPr>
        <p:spPr>
          <a:xfrm>
            <a:off x="457200" y="4767120"/>
            <a:ext cx="8229600" cy="0"/>
          </a:xfrm>
          <a:prstGeom prst="line">
            <a:avLst/>
          </a:prstGeom>
          <a:ln w="12600">
            <a:solidFill>
              <a:srgbClr val="69727b"/>
            </a:solidFill>
            <a:round/>
          </a:ln>
        </p:spPr>
        <p:style>
          <a:lnRef idx="2">
            <a:schemeClr val="accent1"/>
          </a:lnRef>
          <a:fillRef idx="0">
            <a:schemeClr val="accent1"/>
          </a:fillRef>
          <a:effectRef idx="1">
            <a:schemeClr val="accent1"/>
          </a:effectRef>
          <a:fontRef idx="minor"/>
        </p:style>
      </p:sp>
      <p:sp>
        <p:nvSpPr>
          <p:cNvPr id="454" name="CustomShape 2"/>
          <p:cNvSpPr/>
          <p:nvPr/>
        </p:nvSpPr>
        <p:spPr>
          <a:xfrm>
            <a:off x="2957400" y="4767120"/>
            <a:ext cx="5466960" cy="273240"/>
          </a:xfrm>
          <a:prstGeom prst="rect">
            <a:avLst/>
          </a:prstGeom>
          <a:noFill/>
          <a:ln>
            <a:noFill/>
          </a:ln>
        </p:spPr>
        <p:style>
          <a:lnRef idx="0"/>
          <a:fillRef idx="0"/>
          <a:effectRef idx="0"/>
          <a:fontRef idx="minor"/>
        </p:style>
        <p:txBody>
          <a:bodyPr lIns="0" rIns="0" tIns="45000" bIns="45000" anchor="ctr">
            <a:noAutofit/>
          </a:bodyPr>
          <a:p>
            <a:pPr algn="r">
              <a:lnSpc>
                <a:spcPct val="100000"/>
              </a:lnSpc>
            </a:pPr>
            <a:r>
              <a:rPr b="0" lang="en-US" sz="900" spc="-1" strike="noStrike">
                <a:solidFill>
                  <a:srgbClr val="69727b"/>
                </a:solidFill>
                <a:latin typeface="Calibri"/>
                <a:ea typeface="DejaVu Sans"/>
              </a:rPr>
              <a:t>Copyright (c) 2021 CompTIA Properties, LLC. All Rights Reserved.  |  CompTIA.org</a:t>
            </a:r>
            <a:endParaRPr b="0" lang="en-US" sz="900" spc="-1" strike="noStrike">
              <a:latin typeface="Arial"/>
            </a:endParaRPr>
          </a:p>
        </p:txBody>
      </p:sp>
      <p:pic>
        <p:nvPicPr>
          <p:cNvPr id="455" name="Picture 8" descr="CompTIA_logo.wmf"/>
          <p:cNvPicPr/>
          <p:nvPr/>
        </p:nvPicPr>
        <p:blipFill>
          <a:blip r:embed="rId2"/>
          <a:stretch/>
        </p:blipFill>
        <p:spPr>
          <a:xfrm>
            <a:off x="457200" y="4853880"/>
            <a:ext cx="612000" cy="130320"/>
          </a:xfrm>
          <a:prstGeom prst="rect">
            <a:avLst/>
          </a:prstGeom>
          <a:ln>
            <a:noFill/>
          </a:ln>
        </p:spPr>
      </p:pic>
      <p:pic>
        <p:nvPicPr>
          <p:cNvPr id="456" name="Picture 7" descr="A close up of a sign&#10;&#10;Description automatically generated"/>
          <p:cNvPicPr/>
          <p:nvPr/>
        </p:nvPicPr>
        <p:blipFill>
          <a:blip r:embed="rId3"/>
          <a:stretch/>
        </p:blipFill>
        <p:spPr>
          <a:xfrm>
            <a:off x="8372520" y="102240"/>
            <a:ext cx="628200" cy="628200"/>
          </a:xfrm>
          <a:prstGeom prst="rect">
            <a:avLst/>
          </a:prstGeom>
          <a:ln>
            <a:noFill/>
          </a:ln>
        </p:spPr>
      </p:pic>
      <p:sp>
        <p:nvSpPr>
          <p:cNvPr id="457" name="PlaceHolder 3"/>
          <p:cNvSpPr>
            <a:spLocks noGrp="1"/>
          </p:cNvSpPr>
          <p:nvPr>
            <p:ph type="title"/>
          </p:nvPr>
        </p:nvSpPr>
        <p:spPr>
          <a:xfrm>
            <a:off x="457200" y="205200"/>
            <a:ext cx="8229240" cy="858600"/>
          </a:xfrm>
          <a:prstGeom prst="rect">
            <a:avLst/>
          </a:prstGeom>
        </p:spPr>
        <p:txBody>
          <a:bodyPr lIns="0" rIns="0" tIns="0" bIns="0" anchor="ctr">
            <a:noAutofit/>
          </a:bodyPr>
          <a:p>
            <a:pPr algn="ctr"/>
            <a:r>
              <a:rPr b="0" lang="en-US" sz="4400" spc="-1" strike="noStrike">
                <a:latin typeface="Arial"/>
              </a:rPr>
              <a:t>Click to edit the title text format</a:t>
            </a:r>
            <a:endParaRPr b="0" lang="en-US" sz="4400" spc="-1" strike="noStrike">
              <a:latin typeface="Arial"/>
            </a:endParaRPr>
          </a:p>
        </p:txBody>
      </p:sp>
      <p:sp>
        <p:nvSpPr>
          <p:cNvPr id="458" name="PlaceHolder 4"/>
          <p:cNvSpPr>
            <a:spLocks noGrp="1"/>
          </p:cNvSpPr>
          <p:nvPr>
            <p:ph type="body"/>
          </p:nvPr>
        </p:nvSpPr>
        <p:spPr>
          <a:xfrm>
            <a:off x="457200" y="1203480"/>
            <a:ext cx="8229240" cy="298296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3200" spc="-1" strike="noStrike">
                <a:latin typeface="Arial"/>
              </a:rPr>
              <a:t>Click to edit the outline text format</a:t>
            </a:r>
            <a:endParaRPr b="0" lang="en-US" sz="3200" spc="-1" strike="noStrike">
              <a:latin typeface="Arial"/>
            </a:endParaRPr>
          </a:p>
          <a:p>
            <a:pPr lvl="1" marL="864000" indent="-324000">
              <a:spcBef>
                <a:spcPts val="1134"/>
              </a:spcBef>
              <a:buClr>
                <a:srgbClr val="000000"/>
              </a:buClr>
              <a:buSzPct val="75000"/>
              <a:buFont typeface="Symbol" charset="2"/>
              <a:buChar char=""/>
            </a:pPr>
            <a:r>
              <a:rPr b="0" lang="en-US" sz="2800" spc="-1" strike="noStrike">
                <a:latin typeface="Arial"/>
              </a:rPr>
              <a:t>Second Outline Level</a:t>
            </a:r>
            <a:endParaRPr b="0" lang="en-US" sz="2800" spc="-1" strike="noStrike">
              <a:latin typeface="Arial"/>
            </a:endParaRPr>
          </a:p>
          <a:p>
            <a:pPr lvl="2" marL="1296000" indent="-288000">
              <a:spcBef>
                <a:spcPts val="850"/>
              </a:spcBef>
              <a:buClr>
                <a:srgbClr val="000000"/>
              </a:buClr>
              <a:buSzPct val="45000"/>
              <a:buFont typeface="Wingdings" charset="2"/>
              <a:buChar char=""/>
            </a:pPr>
            <a:r>
              <a:rPr b="0" lang="en-US" sz="2400" spc="-1" strike="noStrike">
                <a:latin typeface="Arial"/>
              </a:rPr>
              <a:t>Third Outline Level</a:t>
            </a:r>
            <a:endParaRPr b="0" lang="en-US" sz="2400" spc="-1" strike="noStrike">
              <a:latin typeface="Arial"/>
            </a:endParaRPr>
          </a:p>
          <a:p>
            <a:pPr lvl="3" marL="1728000" indent="-216000">
              <a:spcBef>
                <a:spcPts val="567"/>
              </a:spcBef>
              <a:buClr>
                <a:srgbClr val="000000"/>
              </a:buClr>
              <a:buSzPct val="75000"/>
              <a:buFont typeface="Symbol" charset="2"/>
              <a:buChar char=""/>
            </a:pPr>
            <a:r>
              <a:rPr b="0" lang="en-US" sz="2000" spc="-1" strike="noStrike">
                <a:latin typeface="Arial"/>
              </a:rPr>
              <a:t>Fourth Outline Level</a:t>
            </a:r>
            <a:endParaRPr b="0" lang="en-US" sz="2000" spc="-1" strike="noStrike">
              <a:latin typeface="Arial"/>
            </a:endParaRPr>
          </a:p>
          <a:p>
            <a:pPr lvl="4" marL="2160000" indent="-216000">
              <a:spcBef>
                <a:spcPts val="283"/>
              </a:spcBef>
              <a:buClr>
                <a:srgbClr val="000000"/>
              </a:buClr>
              <a:buSzPct val="45000"/>
              <a:buFont typeface="Wingdings" charset="2"/>
              <a:buChar char=""/>
            </a:pPr>
            <a:r>
              <a:rPr b="0" lang="en-US" sz="2000" spc="-1" strike="noStrike">
                <a:latin typeface="Arial"/>
              </a:rPr>
              <a:t>Fifth Outline Level</a:t>
            </a:r>
            <a:endParaRPr b="0" lang="en-US" sz="2000" spc="-1" strike="noStrike">
              <a:latin typeface="Arial"/>
            </a:endParaRPr>
          </a:p>
          <a:p>
            <a:pPr lvl="5" marL="2592000" indent="-216000">
              <a:spcBef>
                <a:spcPts val="283"/>
              </a:spcBef>
              <a:buClr>
                <a:srgbClr val="000000"/>
              </a:buClr>
              <a:buSzPct val="45000"/>
              <a:buFont typeface="Wingdings" charset="2"/>
              <a:buChar char=""/>
            </a:pPr>
            <a:r>
              <a:rPr b="0" lang="en-US" sz="2000" spc="-1" strike="noStrike">
                <a:latin typeface="Arial"/>
              </a:rPr>
              <a:t>Sixth Outline Level</a:t>
            </a:r>
            <a:endParaRPr b="0" lang="en-US" sz="2000" spc="-1" strike="noStrike">
              <a:latin typeface="Arial"/>
            </a:endParaRPr>
          </a:p>
          <a:p>
            <a:pPr lvl="6" marL="3024000" indent="-216000">
              <a:spcBef>
                <a:spcPts val="283"/>
              </a:spcBef>
              <a:buClr>
                <a:srgbClr val="000000"/>
              </a:buClr>
              <a:buSzPct val="45000"/>
              <a:buFont typeface="Wingdings" charset="2"/>
              <a:buChar char=""/>
            </a:pPr>
            <a:r>
              <a:rPr b="0" lang="en-US" sz="2000" spc="-1" strike="noStrike">
                <a:latin typeface="Arial"/>
              </a:rPr>
              <a:t>Seventh Outline Level</a:t>
            </a:r>
            <a:endParaRPr b="0" lang="en-US"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 id="2147483800" r:id="rId12"/>
    <p:sldLayoutId id="2147483801" r:id="rId13"/>
    <p:sldLayoutId id="2147483802" r:id="rId14"/>
    <p:sldLayoutId id="2147483803"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1" name="Line 1"/>
          <p:cNvSpPr/>
          <p:nvPr/>
        </p:nvSpPr>
        <p:spPr>
          <a:xfrm>
            <a:off x="457200" y="4767120"/>
            <a:ext cx="8229600" cy="0"/>
          </a:xfrm>
          <a:prstGeom prst="line">
            <a:avLst/>
          </a:prstGeom>
          <a:ln w="12600">
            <a:solidFill>
              <a:srgbClr val="69727b"/>
            </a:solidFill>
            <a:round/>
          </a:ln>
        </p:spPr>
        <p:style>
          <a:lnRef idx="2">
            <a:schemeClr val="accent1"/>
          </a:lnRef>
          <a:fillRef idx="0">
            <a:schemeClr val="accent1"/>
          </a:fillRef>
          <a:effectRef idx="1">
            <a:schemeClr val="accent1"/>
          </a:effectRef>
          <a:fontRef idx="minor"/>
        </p:style>
      </p:sp>
      <p:sp>
        <p:nvSpPr>
          <p:cNvPr id="42" name="CustomShape 2"/>
          <p:cNvSpPr/>
          <p:nvPr/>
        </p:nvSpPr>
        <p:spPr>
          <a:xfrm>
            <a:off x="2691000" y="4767120"/>
            <a:ext cx="5733360" cy="273240"/>
          </a:xfrm>
          <a:prstGeom prst="rect">
            <a:avLst/>
          </a:prstGeom>
          <a:noFill/>
          <a:ln>
            <a:noFill/>
          </a:ln>
        </p:spPr>
        <p:style>
          <a:lnRef idx="0"/>
          <a:fillRef idx="0"/>
          <a:effectRef idx="0"/>
          <a:fontRef idx="minor"/>
        </p:style>
        <p:txBody>
          <a:bodyPr lIns="0" rIns="0" tIns="45000" bIns="45000" anchor="ctr">
            <a:noAutofit/>
          </a:bodyPr>
          <a:p>
            <a:pPr algn="r">
              <a:lnSpc>
                <a:spcPct val="100000"/>
              </a:lnSpc>
            </a:pPr>
            <a:r>
              <a:rPr b="0" lang="en-US" sz="900" spc="-1" strike="noStrike">
                <a:solidFill>
                  <a:srgbClr val="69727b"/>
                </a:solidFill>
                <a:latin typeface="Calibri"/>
                <a:ea typeface="DejaVu Sans"/>
              </a:rPr>
              <a:t>Copyright (c) 2021 CompTIA Properties, LLC. All Rights Reserved.  |  CompTIA.org</a:t>
            </a:r>
            <a:endParaRPr b="0" lang="en-US" sz="900" spc="-1" strike="noStrike">
              <a:latin typeface="Arial"/>
            </a:endParaRPr>
          </a:p>
        </p:txBody>
      </p:sp>
      <p:pic>
        <p:nvPicPr>
          <p:cNvPr id="43" name="Picture 4" descr="CompTIA_logo.wmf"/>
          <p:cNvPicPr/>
          <p:nvPr/>
        </p:nvPicPr>
        <p:blipFill>
          <a:blip r:embed="rId2"/>
          <a:stretch/>
        </p:blipFill>
        <p:spPr>
          <a:xfrm>
            <a:off x="457200" y="4853880"/>
            <a:ext cx="612000" cy="130320"/>
          </a:xfrm>
          <a:prstGeom prst="rect">
            <a:avLst/>
          </a:prstGeom>
          <a:ln>
            <a:noFill/>
          </a:ln>
        </p:spPr>
      </p:pic>
      <p:pic>
        <p:nvPicPr>
          <p:cNvPr id="44" name="Picture 7" descr="A close up of a sign&#10;&#10;Description automatically generated"/>
          <p:cNvPicPr/>
          <p:nvPr/>
        </p:nvPicPr>
        <p:blipFill>
          <a:blip r:embed="rId3"/>
          <a:stretch/>
        </p:blipFill>
        <p:spPr>
          <a:xfrm>
            <a:off x="8372520" y="102240"/>
            <a:ext cx="628200" cy="628200"/>
          </a:xfrm>
          <a:prstGeom prst="rect">
            <a:avLst/>
          </a:prstGeom>
          <a:ln>
            <a:noFill/>
          </a:ln>
        </p:spPr>
      </p:pic>
      <p:sp>
        <p:nvSpPr>
          <p:cNvPr id="45" name="PlaceHolder 3"/>
          <p:cNvSpPr>
            <a:spLocks noGrp="1"/>
          </p:cNvSpPr>
          <p:nvPr>
            <p:ph type="title"/>
          </p:nvPr>
        </p:nvSpPr>
        <p:spPr>
          <a:xfrm>
            <a:off x="457200" y="205200"/>
            <a:ext cx="8229240" cy="858600"/>
          </a:xfrm>
          <a:prstGeom prst="rect">
            <a:avLst/>
          </a:prstGeom>
        </p:spPr>
        <p:txBody>
          <a:bodyPr lIns="0" rIns="0" tIns="0" bIns="0" anchor="ctr">
            <a:noAutofit/>
          </a:bodyPr>
          <a:p>
            <a:pPr algn="ctr"/>
            <a:r>
              <a:rPr b="0" lang="en-US" sz="4400" spc="-1" strike="noStrike">
                <a:latin typeface="Arial"/>
              </a:rPr>
              <a:t>Click to edit the title text format</a:t>
            </a:r>
            <a:endParaRPr b="0" lang="en-US" sz="4400" spc="-1" strike="noStrike">
              <a:latin typeface="Arial"/>
            </a:endParaRPr>
          </a:p>
        </p:txBody>
      </p:sp>
      <p:sp>
        <p:nvSpPr>
          <p:cNvPr id="46" name="PlaceHolder 4"/>
          <p:cNvSpPr>
            <a:spLocks noGrp="1"/>
          </p:cNvSpPr>
          <p:nvPr>
            <p:ph type="body"/>
          </p:nvPr>
        </p:nvSpPr>
        <p:spPr>
          <a:xfrm>
            <a:off x="457200" y="1203480"/>
            <a:ext cx="8229240" cy="298296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3200" spc="-1" strike="noStrike">
                <a:latin typeface="Arial"/>
              </a:rPr>
              <a:t>Click to edit the outline text format</a:t>
            </a:r>
            <a:endParaRPr b="0" lang="en-US" sz="3200" spc="-1" strike="noStrike">
              <a:latin typeface="Arial"/>
            </a:endParaRPr>
          </a:p>
          <a:p>
            <a:pPr lvl="1" marL="864000" indent="-324000">
              <a:spcBef>
                <a:spcPts val="1134"/>
              </a:spcBef>
              <a:buClr>
                <a:srgbClr val="000000"/>
              </a:buClr>
              <a:buSzPct val="75000"/>
              <a:buFont typeface="Symbol" charset="2"/>
              <a:buChar char=""/>
            </a:pPr>
            <a:r>
              <a:rPr b="0" lang="en-US" sz="2800" spc="-1" strike="noStrike">
                <a:latin typeface="Arial"/>
              </a:rPr>
              <a:t>Second Outline Level</a:t>
            </a:r>
            <a:endParaRPr b="0" lang="en-US" sz="2800" spc="-1" strike="noStrike">
              <a:latin typeface="Arial"/>
            </a:endParaRPr>
          </a:p>
          <a:p>
            <a:pPr lvl="2" marL="1296000" indent="-288000">
              <a:spcBef>
                <a:spcPts val="850"/>
              </a:spcBef>
              <a:buClr>
                <a:srgbClr val="000000"/>
              </a:buClr>
              <a:buSzPct val="45000"/>
              <a:buFont typeface="Wingdings" charset="2"/>
              <a:buChar char=""/>
            </a:pPr>
            <a:r>
              <a:rPr b="0" lang="en-US" sz="2400" spc="-1" strike="noStrike">
                <a:latin typeface="Arial"/>
              </a:rPr>
              <a:t>Third Outline Level</a:t>
            </a:r>
            <a:endParaRPr b="0" lang="en-US" sz="2400" spc="-1" strike="noStrike">
              <a:latin typeface="Arial"/>
            </a:endParaRPr>
          </a:p>
          <a:p>
            <a:pPr lvl="3" marL="1728000" indent="-216000">
              <a:spcBef>
                <a:spcPts val="567"/>
              </a:spcBef>
              <a:buClr>
                <a:srgbClr val="000000"/>
              </a:buClr>
              <a:buSzPct val="75000"/>
              <a:buFont typeface="Symbol" charset="2"/>
              <a:buChar char=""/>
            </a:pPr>
            <a:r>
              <a:rPr b="0" lang="en-US" sz="2000" spc="-1" strike="noStrike">
                <a:latin typeface="Arial"/>
              </a:rPr>
              <a:t>Fourth Outline Level</a:t>
            </a:r>
            <a:endParaRPr b="0" lang="en-US" sz="2000" spc="-1" strike="noStrike">
              <a:latin typeface="Arial"/>
            </a:endParaRPr>
          </a:p>
          <a:p>
            <a:pPr lvl="4" marL="2160000" indent="-216000">
              <a:spcBef>
                <a:spcPts val="283"/>
              </a:spcBef>
              <a:buClr>
                <a:srgbClr val="000000"/>
              </a:buClr>
              <a:buSzPct val="45000"/>
              <a:buFont typeface="Wingdings" charset="2"/>
              <a:buChar char=""/>
            </a:pPr>
            <a:r>
              <a:rPr b="0" lang="en-US" sz="2000" spc="-1" strike="noStrike">
                <a:latin typeface="Arial"/>
              </a:rPr>
              <a:t>Fifth Outline Level</a:t>
            </a:r>
            <a:endParaRPr b="0" lang="en-US" sz="2000" spc="-1" strike="noStrike">
              <a:latin typeface="Arial"/>
            </a:endParaRPr>
          </a:p>
          <a:p>
            <a:pPr lvl="5" marL="2592000" indent="-216000">
              <a:spcBef>
                <a:spcPts val="283"/>
              </a:spcBef>
              <a:buClr>
                <a:srgbClr val="000000"/>
              </a:buClr>
              <a:buSzPct val="45000"/>
              <a:buFont typeface="Wingdings" charset="2"/>
              <a:buChar char=""/>
            </a:pPr>
            <a:r>
              <a:rPr b="0" lang="en-US" sz="2000" spc="-1" strike="noStrike">
                <a:latin typeface="Arial"/>
              </a:rPr>
              <a:t>Sixth Outline Level</a:t>
            </a:r>
            <a:endParaRPr b="0" lang="en-US" sz="2000" spc="-1" strike="noStrike">
              <a:latin typeface="Arial"/>
            </a:endParaRPr>
          </a:p>
          <a:p>
            <a:pPr lvl="6" marL="3024000" indent="-216000">
              <a:spcBef>
                <a:spcPts val="283"/>
              </a:spcBef>
              <a:buClr>
                <a:srgbClr val="000000"/>
              </a:buClr>
              <a:buSzPct val="45000"/>
              <a:buFont typeface="Wingdings" charset="2"/>
              <a:buChar char=""/>
            </a:pPr>
            <a:r>
              <a:rPr b="0" lang="en-US" sz="2000" spc="-1" strike="noStrike">
                <a:latin typeface="Arial"/>
              </a:rPr>
              <a:t>Seventh Outline Level</a:t>
            </a:r>
            <a:endParaRPr b="0" lang="en-US"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83" name="PlaceHolder 1"/>
          <p:cNvSpPr>
            <a:spLocks noGrp="1"/>
          </p:cNvSpPr>
          <p:nvPr>
            <p:ph type="title"/>
          </p:nvPr>
        </p:nvSpPr>
        <p:spPr>
          <a:xfrm>
            <a:off x="457200" y="205200"/>
            <a:ext cx="8229240" cy="858600"/>
          </a:xfrm>
          <a:prstGeom prst="rect">
            <a:avLst/>
          </a:prstGeom>
        </p:spPr>
        <p:txBody>
          <a:bodyPr lIns="0" rIns="0" tIns="0" bIns="0" anchor="ctr">
            <a:noAutofit/>
          </a:bodyPr>
          <a:p>
            <a:pPr algn="ctr"/>
            <a:r>
              <a:rPr b="0" lang="en-US" sz="4400" spc="-1" strike="noStrike">
                <a:latin typeface="Arial"/>
              </a:rPr>
              <a:t>Click to edit the title text format</a:t>
            </a:r>
            <a:endParaRPr b="0" lang="en-US" sz="4400" spc="-1" strike="noStrike">
              <a:latin typeface="Arial"/>
            </a:endParaRPr>
          </a:p>
        </p:txBody>
      </p:sp>
      <p:sp>
        <p:nvSpPr>
          <p:cNvPr id="84" name="PlaceHolder 2"/>
          <p:cNvSpPr>
            <a:spLocks noGrp="1"/>
          </p:cNvSpPr>
          <p:nvPr>
            <p:ph type="body"/>
          </p:nvPr>
        </p:nvSpPr>
        <p:spPr>
          <a:xfrm>
            <a:off x="457200" y="1203480"/>
            <a:ext cx="8229240" cy="298296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3200" spc="-1" strike="noStrike">
                <a:latin typeface="Arial"/>
              </a:rPr>
              <a:t>Click to edit the outline text format</a:t>
            </a:r>
            <a:endParaRPr b="0" lang="en-US" sz="3200" spc="-1" strike="noStrike">
              <a:latin typeface="Arial"/>
            </a:endParaRPr>
          </a:p>
          <a:p>
            <a:pPr lvl="1" marL="864000" indent="-324000">
              <a:spcBef>
                <a:spcPts val="1134"/>
              </a:spcBef>
              <a:buClr>
                <a:srgbClr val="000000"/>
              </a:buClr>
              <a:buSzPct val="75000"/>
              <a:buFont typeface="Symbol" charset="2"/>
              <a:buChar char=""/>
            </a:pPr>
            <a:r>
              <a:rPr b="0" lang="en-US" sz="2800" spc="-1" strike="noStrike">
                <a:latin typeface="Arial"/>
              </a:rPr>
              <a:t>Second Outline Level</a:t>
            </a:r>
            <a:endParaRPr b="0" lang="en-US" sz="2800" spc="-1" strike="noStrike">
              <a:latin typeface="Arial"/>
            </a:endParaRPr>
          </a:p>
          <a:p>
            <a:pPr lvl="2" marL="1296000" indent="-288000">
              <a:spcBef>
                <a:spcPts val="850"/>
              </a:spcBef>
              <a:buClr>
                <a:srgbClr val="000000"/>
              </a:buClr>
              <a:buSzPct val="45000"/>
              <a:buFont typeface="Wingdings" charset="2"/>
              <a:buChar char=""/>
            </a:pPr>
            <a:r>
              <a:rPr b="0" lang="en-US" sz="2400" spc="-1" strike="noStrike">
                <a:latin typeface="Arial"/>
              </a:rPr>
              <a:t>Third Outline Level</a:t>
            </a:r>
            <a:endParaRPr b="0" lang="en-US" sz="2400" spc="-1" strike="noStrike">
              <a:latin typeface="Arial"/>
            </a:endParaRPr>
          </a:p>
          <a:p>
            <a:pPr lvl="3" marL="1728000" indent="-216000">
              <a:spcBef>
                <a:spcPts val="567"/>
              </a:spcBef>
              <a:buClr>
                <a:srgbClr val="000000"/>
              </a:buClr>
              <a:buSzPct val="75000"/>
              <a:buFont typeface="Symbol" charset="2"/>
              <a:buChar char=""/>
            </a:pPr>
            <a:r>
              <a:rPr b="0" lang="en-US" sz="2000" spc="-1" strike="noStrike">
                <a:latin typeface="Arial"/>
              </a:rPr>
              <a:t>Fourth Outline Level</a:t>
            </a:r>
            <a:endParaRPr b="0" lang="en-US" sz="2000" spc="-1" strike="noStrike">
              <a:latin typeface="Arial"/>
            </a:endParaRPr>
          </a:p>
          <a:p>
            <a:pPr lvl="4" marL="2160000" indent="-216000">
              <a:spcBef>
                <a:spcPts val="283"/>
              </a:spcBef>
              <a:buClr>
                <a:srgbClr val="000000"/>
              </a:buClr>
              <a:buSzPct val="45000"/>
              <a:buFont typeface="Wingdings" charset="2"/>
              <a:buChar char=""/>
            </a:pPr>
            <a:r>
              <a:rPr b="0" lang="en-US" sz="2000" spc="-1" strike="noStrike">
                <a:latin typeface="Arial"/>
              </a:rPr>
              <a:t>Fifth Outline Level</a:t>
            </a:r>
            <a:endParaRPr b="0" lang="en-US" sz="2000" spc="-1" strike="noStrike">
              <a:latin typeface="Arial"/>
            </a:endParaRPr>
          </a:p>
          <a:p>
            <a:pPr lvl="5" marL="2592000" indent="-216000">
              <a:spcBef>
                <a:spcPts val="283"/>
              </a:spcBef>
              <a:buClr>
                <a:srgbClr val="000000"/>
              </a:buClr>
              <a:buSzPct val="45000"/>
              <a:buFont typeface="Wingdings" charset="2"/>
              <a:buChar char=""/>
            </a:pPr>
            <a:r>
              <a:rPr b="0" lang="en-US" sz="2000" spc="-1" strike="noStrike">
                <a:latin typeface="Arial"/>
              </a:rPr>
              <a:t>Sixth Outline Level</a:t>
            </a:r>
            <a:endParaRPr b="0" lang="en-US" sz="2000" spc="-1" strike="noStrike">
              <a:latin typeface="Arial"/>
            </a:endParaRPr>
          </a:p>
          <a:p>
            <a:pPr lvl="6" marL="3024000" indent="-216000">
              <a:spcBef>
                <a:spcPts val="283"/>
              </a:spcBef>
              <a:buClr>
                <a:srgbClr val="000000"/>
              </a:buClr>
              <a:buSzPct val="45000"/>
              <a:buFont typeface="Wingdings" charset="2"/>
              <a:buChar char=""/>
            </a:pPr>
            <a:r>
              <a:rPr b="0" lang="en-US" sz="2000" spc="-1" strike="noStrike">
                <a:latin typeface="Arial"/>
              </a:rPr>
              <a:t>Seventh Outline Level</a:t>
            </a:r>
            <a:endParaRPr b="0" lang="en-US"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21" name="Line 1"/>
          <p:cNvSpPr/>
          <p:nvPr/>
        </p:nvSpPr>
        <p:spPr>
          <a:xfrm>
            <a:off x="457200" y="4767120"/>
            <a:ext cx="8229600" cy="0"/>
          </a:xfrm>
          <a:prstGeom prst="line">
            <a:avLst/>
          </a:prstGeom>
          <a:ln w="12600">
            <a:solidFill>
              <a:srgbClr val="69727b"/>
            </a:solidFill>
            <a:round/>
          </a:ln>
        </p:spPr>
        <p:style>
          <a:lnRef idx="2">
            <a:schemeClr val="accent1"/>
          </a:lnRef>
          <a:fillRef idx="0">
            <a:schemeClr val="accent1"/>
          </a:fillRef>
          <a:effectRef idx="1">
            <a:schemeClr val="accent1"/>
          </a:effectRef>
          <a:fontRef idx="minor"/>
        </p:style>
      </p:sp>
      <p:pic>
        <p:nvPicPr>
          <p:cNvPr id="122" name="Picture 4" descr="A close up of a sign&#10;&#10;Description automatically generated"/>
          <p:cNvPicPr/>
          <p:nvPr/>
        </p:nvPicPr>
        <p:blipFill>
          <a:blip r:embed="rId2"/>
          <a:stretch/>
        </p:blipFill>
        <p:spPr>
          <a:xfrm>
            <a:off x="8641440" y="46440"/>
            <a:ext cx="501840" cy="501840"/>
          </a:xfrm>
          <a:prstGeom prst="rect">
            <a:avLst/>
          </a:prstGeom>
          <a:ln>
            <a:noFill/>
          </a:ln>
        </p:spPr>
      </p:pic>
      <p:sp>
        <p:nvSpPr>
          <p:cNvPr id="123" name="CustomShape 2"/>
          <p:cNvSpPr/>
          <p:nvPr/>
        </p:nvSpPr>
        <p:spPr>
          <a:xfrm>
            <a:off x="2691000" y="4767120"/>
            <a:ext cx="5733360" cy="273240"/>
          </a:xfrm>
          <a:prstGeom prst="rect">
            <a:avLst/>
          </a:prstGeom>
          <a:noFill/>
          <a:ln>
            <a:noFill/>
          </a:ln>
        </p:spPr>
        <p:style>
          <a:lnRef idx="0"/>
          <a:fillRef idx="0"/>
          <a:effectRef idx="0"/>
          <a:fontRef idx="minor"/>
        </p:style>
        <p:txBody>
          <a:bodyPr lIns="0" rIns="0" tIns="45000" bIns="45000" anchor="ctr">
            <a:noAutofit/>
          </a:bodyPr>
          <a:p>
            <a:pPr algn="r">
              <a:lnSpc>
                <a:spcPct val="100000"/>
              </a:lnSpc>
            </a:pPr>
            <a:r>
              <a:rPr b="0" lang="en-US" sz="900" spc="-1" strike="noStrike">
                <a:solidFill>
                  <a:srgbClr val="69727b"/>
                </a:solidFill>
                <a:latin typeface="Calibri"/>
                <a:ea typeface="DejaVu Sans"/>
              </a:rPr>
              <a:t>Copyright (c) 2022 CompTIA, Inc. and its Affiliates. All Rights Reserved.  |  CompTIA.org</a:t>
            </a:r>
            <a:endParaRPr b="0" lang="en-US" sz="900" spc="-1" strike="noStrike">
              <a:latin typeface="Arial"/>
            </a:endParaRPr>
          </a:p>
        </p:txBody>
      </p:sp>
      <p:pic>
        <p:nvPicPr>
          <p:cNvPr id="124" name="Picture 4" descr="CompTIA_logo.wmf"/>
          <p:cNvPicPr/>
          <p:nvPr/>
        </p:nvPicPr>
        <p:blipFill>
          <a:blip r:embed="rId3"/>
          <a:stretch/>
        </p:blipFill>
        <p:spPr>
          <a:xfrm>
            <a:off x="457200" y="4853880"/>
            <a:ext cx="612000" cy="130320"/>
          </a:xfrm>
          <a:prstGeom prst="rect">
            <a:avLst/>
          </a:prstGeom>
          <a:ln>
            <a:noFill/>
          </a:ln>
        </p:spPr>
      </p:pic>
      <p:sp>
        <p:nvSpPr>
          <p:cNvPr id="125" name="PlaceHolder 3"/>
          <p:cNvSpPr>
            <a:spLocks noGrp="1"/>
          </p:cNvSpPr>
          <p:nvPr>
            <p:ph type="title"/>
          </p:nvPr>
        </p:nvSpPr>
        <p:spPr>
          <a:xfrm>
            <a:off x="457200" y="205200"/>
            <a:ext cx="8229240" cy="858600"/>
          </a:xfrm>
          <a:prstGeom prst="rect">
            <a:avLst/>
          </a:prstGeom>
        </p:spPr>
        <p:txBody>
          <a:bodyPr lIns="0" rIns="0" tIns="0" bIns="0" anchor="ctr">
            <a:noAutofit/>
          </a:bodyPr>
          <a:p>
            <a:pPr algn="ctr"/>
            <a:r>
              <a:rPr b="0" lang="en-US" sz="4400" spc="-1" strike="noStrike">
                <a:latin typeface="Arial"/>
              </a:rPr>
              <a:t>Click to edit the title text format</a:t>
            </a:r>
            <a:endParaRPr b="0" lang="en-US" sz="4400" spc="-1" strike="noStrike">
              <a:latin typeface="Arial"/>
            </a:endParaRPr>
          </a:p>
        </p:txBody>
      </p:sp>
      <p:sp>
        <p:nvSpPr>
          <p:cNvPr id="126" name="PlaceHolder 4"/>
          <p:cNvSpPr>
            <a:spLocks noGrp="1"/>
          </p:cNvSpPr>
          <p:nvPr>
            <p:ph type="body"/>
          </p:nvPr>
        </p:nvSpPr>
        <p:spPr>
          <a:xfrm>
            <a:off x="457200" y="1203480"/>
            <a:ext cx="8229240" cy="298296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3200" spc="-1" strike="noStrike">
                <a:latin typeface="Arial"/>
              </a:rPr>
              <a:t>Click to edit the outline text format</a:t>
            </a:r>
            <a:endParaRPr b="0" lang="en-US" sz="3200" spc="-1" strike="noStrike">
              <a:latin typeface="Arial"/>
            </a:endParaRPr>
          </a:p>
          <a:p>
            <a:pPr lvl="1" marL="864000" indent="-324000">
              <a:spcBef>
                <a:spcPts val="1134"/>
              </a:spcBef>
              <a:buClr>
                <a:srgbClr val="000000"/>
              </a:buClr>
              <a:buSzPct val="75000"/>
              <a:buFont typeface="Symbol" charset="2"/>
              <a:buChar char=""/>
            </a:pPr>
            <a:r>
              <a:rPr b="0" lang="en-US" sz="2800" spc="-1" strike="noStrike">
                <a:latin typeface="Arial"/>
              </a:rPr>
              <a:t>Second Outline Level</a:t>
            </a:r>
            <a:endParaRPr b="0" lang="en-US" sz="2800" spc="-1" strike="noStrike">
              <a:latin typeface="Arial"/>
            </a:endParaRPr>
          </a:p>
          <a:p>
            <a:pPr lvl="2" marL="1296000" indent="-288000">
              <a:spcBef>
                <a:spcPts val="850"/>
              </a:spcBef>
              <a:buClr>
                <a:srgbClr val="000000"/>
              </a:buClr>
              <a:buSzPct val="45000"/>
              <a:buFont typeface="Wingdings" charset="2"/>
              <a:buChar char=""/>
            </a:pPr>
            <a:r>
              <a:rPr b="0" lang="en-US" sz="2400" spc="-1" strike="noStrike">
                <a:latin typeface="Arial"/>
              </a:rPr>
              <a:t>Third Outline Level</a:t>
            </a:r>
            <a:endParaRPr b="0" lang="en-US" sz="2400" spc="-1" strike="noStrike">
              <a:latin typeface="Arial"/>
            </a:endParaRPr>
          </a:p>
          <a:p>
            <a:pPr lvl="3" marL="1728000" indent="-216000">
              <a:spcBef>
                <a:spcPts val="567"/>
              </a:spcBef>
              <a:buClr>
                <a:srgbClr val="000000"/>
              </a:buClr>
              <a:buSzPct val="75000"/>
              <a:buFont typeface="Symbol" charset="2"/>
              <a:buChar char=""/>
            </a:pPr>
            <a:r>
              <a:rPr b="0" lang="en-US" sz="2000" spc="-1" strike="noStrike">
                <a:latin typeface="Arial"/>
              </a:rPr>
              <a:t>Fourth Outline Level</a:t>
            </a:r>
            <a:endParaRPr b="0" lang="en-US" sz="2000" spc="-1" strike="noStrike">
              <a:latin typeface="Arial"/>
            </a:endParaRPr>
          </a:p>
          <a:p>
            <a:pPr lvl="4" marL="2160000" indent="-216000">
              <a:spcBef>
                <a:spcPts val="283"/>
              </a:spcBef>
              <a:buClr>
                <a:srgbClr val="000000"/>
              </a:buClr>
              <a:buSzPct val="45000"/>
              <a:buFont typeface="Wingdings" charset="2"/>
              <a:buChar char=""/>
            </a:pPr>
            <a:r>
              <a:rPr b="0" lang="en-US" sz="2000" spc="-1" strike="noStrike">
                <a:latin typeface="Arial"/>
              </a:rPr>
              <a:t>Fifth Outline Level</a:t>
            </a:r>
            <a:endParaRPr b="0" lang="en-US" sz="2000" spc="-1" strike="noStrike">
              <a:latin typeface="Arial"/>
            </a:endParaRPr>
          </a:p>
          <a:p>
            <a:pPr lvl="5" marL="2592000" indent="-216000">
              <a:spcBef>
                <a:spcPts val="283"/>
              </a:spcBef>
              <a:buClr>
                <a:srgbClr val="000000"/>
              </a:buClr>
              <a:buSzPct val="45000"/>
              <a:buFont typeface="Wingdings" charset="2"/>
              <a:buChar char=""/>
            </a:pPr>
            <a:r>
              <a:rPr b="0" lang="en-US" sz="2000" spc="-1" strike="noStrike">
                <a:latin typeface="Arial"/>
              </a:rPr>
              <a:t>Sixth Outline Level</a:t>
            </a:r>
            <a:endParaRPr b="0" lang="en-US" sz="2000" spc="-1" strike="noStrike">
              <a:latin typeface="Arial"/>
            </a:endParaRPr>
          </a:p>
          <a:p>
            <a:pPr lvl="6" marL="3024000" indent="-216000">
              <a:spcBef>
                <a:spcPts val="283"/>
              </a:spcBef>
              <a:buClr>
                <a:srgbClr val="000000"/>
              </a:buClr>
              <a:buSzPct val="45000"/>
              <a:buFont typeface="Wingdings" charset="2"/>
              <a:buChar char=""/>
            </a:pPr>
            <a:r>
              <a:rPr b="0" lang="en-US" sz="2000" spc="-1" strike="noStrike">
                <a:latin typeface="Arial"/>
              </a:rPr>
              <a:t>Seventh Outline Level</a:t>
            </a:r>
            <a:endParaRPr b="0" lang="en-US"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Lst>
</p:sldMaster>
</file>

<file path=ppt/slideMasters/slideMaster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63" name="Line 1"/>
          <p:cNvSpPr/>
          <p:nvPr/>
        </p:nvSpPr>
        <p:spPr>
          <a:xfrm>
            <a:off x="457200" y="4767120"/>
            <a:ext cx="8229600" cy="0"/>
          </a:xfrm>
          <a:prstGeom prst="line">
            <a:avLst/>
          </a:prstGeom>
          <a:ln w="12600">
            <a:solidFill>
              <a:srgbClr val="69727b"/>
            </a:solidFill>
            <a:round/>
          </a:ln>
        </p:spPr>
        <p:style>
          <a:lnRef idx="2">
            <a:schemeClr val="accent1"/>
          </a:lnRef>
          <a:fillRef idx="0">
            <a:schemeClr val="accent1"/>
          </a:fillRef>
          <a:effectRef idx="1">
            <a:schemeClr val="accent1"/>
          </a:effectRef>
          <a:fontRef idx="minor"/>
        </p:style>
      </p:sp>
      <p:pic>
        <p:nvPicPr>
          <p:cNvPr id="164" name="Picture 4" descr="A close up of a sign&#10;&#10;Description automatically generated"/>
          <p:cNvPicPr/>
          <p:nvPr/>
        </p:nvPicPr>
        <p:blipFill>
          <a:blip r:embed="rId2"/>
          <a:stretch/>
        </p:blipFill>
        <p:spPr>
          <a:xfrm>
            <a:off x="8641440" y="46440"/>
            <a:ext cx="501840" cy="501840"/>
          </a:xfrm>
          <a:prstGeom prst="rect">
            <a:avLst/>
          </a:prstGeom>
          <a:ln>
            <a:noFill/>
          </a:ln>
        </p:spPr>
      </p:pic>
      <p:sp>
        <p:nvSpPr>
          <p:cNvPr id="165" name="CustomShape 2"/>
          <p:cNvSpPr/>
          <p:nvPr/>
        </p:nvSpPr>
        <p:spPr>
          <a:xfrm>
            <a:off x="3436920" y="4767120"/>
            <a:ext cx="4999320" cy="273240"/>
          </a:xfrm>
          <a:prstGeom prst="rect">
            <a:avLst/>
          </a:prstGeom>
          <a:noFill/>
          <a:ln>
            <a:noFill/>
          </a:ln>
        </p:spPr>
        <p:style>
          <a:lnRef idx="0"/>
          <a:fillRef idx="0"/>
          <a:effectRef idx="0"/>
          <a:fontRef idx="minor"/>
        </p:style>
        <p:txBody>
          <a:bodyPr lIns="0" rIns="0" tIns="45000" bIns="45000" anchor="ctr">
            <a:noAutofit/>
          </a:bodyPr>
          <a:p>
            <a:pPr algn="r">
              <a:lnSpc>
                <a:spcPct val="100000"/>
              </a:lnSpc>
            </a:pPr>
            <a:r>
              <a:rPr b="0" lang="en-US" sz="900" spc="-1" strike="noStrike">
                <a:solidFill>
                  <a:srgbClr val="69727b"/>
                </a:solidFill>
                <a:latin typeface="Calibri"/>
                <a:ea typeface="DejaVu Sans"/>
              </a:rPr>
              <a:t>Copyright (c) 2022 CompTIA, Inc. and its Affiliates. All Rights Reserved.  |  CompTIA.org</a:t>
            </a:r>
            <a:endParaRPr b="0" lang="en-US" sz="900" spc="-1" strike="noStrike">
              <a:latin typeface="Arial"/>
            </a:endParaRPr>
          </a:p>
        </p:txBody>
      </p:sp>
      <p:pic>
        <p:nvPicPr>
          <p:cNvPr id="166" name="Picture 7" descr="CompTIA_logo.wmf"/>
          <p:cNvPicPr/>
          <p:nvPr/>
        </p:nvPicPr>
        <p:blipFill>
          <a:blip r:embed="rId3"/>
          <a:stretch/>
        </p:blipFill>
        <p:spPr>
          <a:xfrm>
            <a:off x="457200" y="4853880"/>
            <a:ext cx="612000" cy="130320"/>
          </a:xfrm>
          <a:prstGeom prst="rect">
            <a:avLst/>
          </a:prstGeom>
          <a:ln>
            <a:noFill/>
          </a:ln>
        </p:spPr>
      </p:pic>
      <p:sp>
        <p:nvSpPr>
          <p:cNvPr id="167" name="PlaceHolder 3"/>
          <p:cNvSpPr>
            <a:spLocks noGrp="1"/>
          </p:cNvSpPr>
          <p:nvPr>
            <p:ph type="title"/>
          </p:nvPr>
        </p:nvSpPr>
        <p:spPr>
          <a:xfrm>
            <a:off x="457200" y="205200"/>
            <a:ext cx="8229240" cy="858600"/>
          </a:xfrm>
          <a:prstGeom prst="rect">
            <a:avLst/>
          </a:prstGeom>
        </p:spPr>
        <p:txBody>
          <a:bodyPr lIns="0" rIns="0" tIns="0" bIns="0" anchor="ctr">
            <a:noAutofit/>
          </a:bodyPr>
          <a:p>
            <a:pPr algn="ctr"/>
            <a:r>
              <a:rPr b="0" lang="en-US" sz="4400" spc="-1" strike="noStrike">
                <a:latin typeface="Arial"/>
              </a:rPr>
              <a:t>Click to edit the title text format</a:t>
            </a:r>
            <a:endParaRPr b="0" lang="en-US" sz="4400" spc="-1" strike="noStrike">
              <a:latin typeface="Arial"/>
            </a:endParaRPr>
          </a:p>
        </p:txBody>
      </p:sp>
      <p:sp>
        <p:nvSpPr>
          <p:cNvPr id="168" name="PlaceHolder 4"/>
          <p:cNvSpPr>
            <a:spLocks noGrp="1"/>
          </p:cNvSpPr>
          <p:nvPr>
            <p:ph type="body"/>
          </p:nvPr>
        </p:nvSpPr>
        <p:spPr>
          <a:xfrm>
            <a:off x="457200" y="1203480"/>
            <a:ext cx="8229240" cy="298296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3200" spc="-1" strike="noStrike">
                <a:latin typeface="Arial"/>
              </a:rPr>
              <a:t>Click to edit the outline text format</a:t>
            </a:r>
            <a:endParaRPr b="0" lang="en-US" sz="3200" spc="-1" strike="noStrike">
              <a:latin typeface="Arial"/>
            </a:endParaRPr>
          </a:p>
          <a:p>
            <a:pPr lvl="1" marL="864000" indent="-324000">
              <a:spcBef>
                <a:spcPts val="1134"/>
              </a:spcBef>
              <a:buClr>
                <a:srgbClr val="000000"/>
              </a:buClr>
              <a:buSzPct val="75000"/>
              <a:buFont typeface="Symbol" charset="2"/>
              <a:buChar char=""/>
            </a:pPr>
            <a:r>
              <a:rPr b="0" lang="en-US" sz="2800" spc="-1" strike="noStrike">
                <a:latin typeface="Arial"/>
              </a:rPr>
              <a:t>Second Outline Level</a:t>
            </a:r>
            <a:endParaRPr b="0" lang="en-US" sz="2800" spc="-1" strike="noStrike">
              <a:latin typeface="Arial"/>
            </a:endParaRPr>
          </a:p>
          <a:p>
            <a:pPr lvl="2" marL="1296000" indent="-288000">
              <a:spcBef>
                <a:spcPts val="850"/>
              </a:spcBef>
              <a:buClr>
                <a:srgbClr val="000000"/>
              </a:buClr>
              <a:buSzPct val="45000"/>
              <a:buFont typeface="Wingdings" charset="2"/>
              <a:buChar char=""/>
            </a:pPr>
            <a:r>
              <a:rPr b="0" lang="en-US" sz="2400" spc="-1" strike="noStrike">
                <a:latin typeface="Arial"/>
              </a:rPr>
              <a:t>Third Outline Level</a:t>
            </a:r>
            <a:endParaRPr b="0" lang="en-US" sz="2400" spc="-1" strike="noStrike">
              <a:latin typeface="Arial"/>
            </a:endParaRPr>
          </a:p>
          <a:p>
            <a:pPr lvl="3" marL="1728000" indent="-216000">
              <a:spcBef>
                <a:spcPts val="567"/>
              </a:spcBef>
              <a:buClr>
                <a:srgbClr val="000000"/>
              </a:buClr>
              <a:buSzPct val="75000"/>
              <a:buFont typeface="Symbol" charset="2"/>
              <a:buChar char=""/>
            </a:pPr>
            <a:r>
              <a:rPr b="0" lang="en-US" sz="2000" spc="-1" strike="noStrike">
                <a:latin typeface="Arial"/>
              </a:rPr>
              <a:t>Fourth Outline Level</a:t>
            </a:r>
            <a:endParaRPr b="0" lang="en-US" sz="2000" spc="-1" strike="noStrike">
              <a:latin typeface="Arial"/>
            </a:endParaRPr>
          </a:p>
          <a:p>
            <a:pPr lvl="4" marL="2160000" indent="-216000">
              <a:spcBef>
                <a:spcPts val="283"/>
              </a:spcBef>
              <a:buClr>
                <a:srgbClr val="000000"/>
              </a:buClr>
              <a:buSzPct val="45000"/>
              <a:buFont typeface="Wingdings" charset="2"/>
              <a:buChar char=""/>
            </a:pPr>
            <a:r>
              <a:rPr b="0" lang="en-US" sz="2000" spc="-1" strike="noStrike">
                <a:latin typeface="Arial"/>
              </a:rPr>
              <a:t>Fifth Outline Level</a:t>
            </a:r>
            <a:endParaRPr b="0" lang="en-US" sz="2000" spc="-1" strike="noStrike">
              <a:latin typeface="Arial"/>
            </a:endParaRPr>
          </a:p>
          <a:p>
            <a:pPr lvl="5" marL="2592000" indent="-216000">
              <a:spcBef>
                <a:spcPts val="283"/>
              </a:spcBef>
              <a:buClr>
                <a:srgbClr val="000000"/>
              </a:buClr>
              <a:buSzPct val="45000"/>
              <a:buFont typeface="Wingdings" charset="2"/>
              <a:buChar char=""/>
            </a:pPr>
            <a:r>
              <a:rPr b="0" lang="en-US" sz="2000" spc="-1" strike="noStrike">
                <a:latin typeface="Arial"/>
              </a:rPr>
              <a:t>Sixth Outline Level</a:t>
            </a:r>
            <a:endParaRPr b="0" lang="en-US" sz="2000" spc="-1" strike="noStrike">
              <a:latin typeface="Arial"/>
            </a:endParaRPr>
          </a:p>
          <a:p>
            <a:pPr lvl="6" marL="3024000" indent="-216000">
              <a:spcBef>
                <a:spcPts val="283"/>
              </a:spcBef>
              <a:buClr>
                <a:srgbClr val="000000"/>
              </a:buClr>
              <a:buSzPct val="45000"/>
              <a:buFont typeface="Wingdings" charset="2"/>
              <a:buChar char=""/>
            </a:pPr>
            <a:r>
              <a:rPr b="0" lang="en-US" sz="2000" spc="-1" strike="noStrike">
                <a:latin typeface="Arial"/>
              </a:rPr>
              <a:t>Seventh Outline Level</a:t>
            </a:r>
            <a:endParaRPr b="0" lang="en-US"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Lst>
</p:sldMaster>
</file>

<file path=ppt/slideMasters/slideMaster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05" name="Line 1"/>
          <p:cNvSpPr/>
          <p:nvPr/>
        </p:nvSpPr>
        <p:spPr>
          <a:xfrm>
            <a:off x="457200" y="4767120"/>
            <a:ext cx="8229600" cy="0"/>
          </a:xfrm>
          <a:prstGeom prst="line">
            <a:avLst/>
          </a:prstGeom>
          <a:ln w="12600">
            <a:solidFill>
              <a:srgbClr val="69727b"/>
            </a:solidFill>
            <a:round/>
          </a:ln>
        </p:spPr>
        <p:style>
          <a:lnRef idx="2">
            <a:schemeClr val="accent1"/>
          </a:lnRef>
          <a:fillRef idx="0">
            <a:schemeClr val="accent1"/>
          </a:fillRef>
          <a:effectRef idx="1">
            <a:schemeClr val="accent1"/>
          </a:effectRef>
          <a:fontRef idx="minor"/>
        </p:style>
      </p:sp>
      <p:sp>
        <p:nvSpPr>
          <p:cNvPr id="206" name="CustomShape 2"/>
          <p:cNvSpPr/>
          <p:nvPr/>
        </p:nvSpPr>
        <p:spPr>
          <a:xfrm>
            <a:off x="3436920" y="4767120"/>
            <a:ext cx="4999320" cy="273240"/>
          </a:xfrm>
          <a:prstGeom prst="rect">
            <a:avLst/>
          </a:prstGeom>
          <a:noFill/>
          <a:ln>
            <a:noFill/>
          </a:ln>
        </p:spPr>
        <p:style>
          <a:lnRef idx="0"/>
          <a:fillRef idx="0"/>
          <a:effectRef idx="0"/>
          <a:fontRef idx="minor"/>
        </p:style>
        <p:txBody>
          <a:bodyPr lIns="0" rIns="0" tIns="45000" bIns="45000" anchor="ctr">
            <a:noAutofit/>
          </a:bodyPr>
          <a:p>
            <a:pPr algn="r">
              <a:lnSpc>
                <a:spcPct val="100000"/>
              </a:lnSpc>
            </a:pPr>
            <a:r>
              <a:rPr b="0" lang="en-US" sz="900" spc="-1" strike="noStrike">
                <a:solidFill>
                  <a:srgbClr val="69727b"/>
                </a:solidFill>
                <a:latin typeface="Calibri"/>
                <a:ea typeface="DejaVu Sans"/>
              </a:rPr>
              <a:t>Copyright (c) 2021 CompTIA Properties, LLC. All Rights Reserved.  |  CompTIA.org</a:t>
            </a:r>
            <a:endParaRPr b="0" lang="en-US" sz="900" spc="-1" strike="noStrike">
              <a:latin typeface="Arial"/>
            </a:endParaRPr>
          </a:p>
        </p:txBody>
      </p:sp>
      <p:pic>
        <p:nvPicPr>
          <p:cNvPr id="207" name="Picture 7" descr="CompTIA_logo.wmf"/>
          <p:cNvPicPr/>
          <p:nvPr/>
        </p:nvPicPr>
        <p:blipFill>
          <a:blip r:embed="rId2"/>
          <a:stretch/>
        </p:blipFill>
        <p:spPr>
          <a:xfrm>
            <a:off x="457200" y="4853880"/>
            <a:ext cx="612000" cy="130320"/>
          </a:xfrm>
          <a:prstGeom prst="rect">
            <a:avLst/>
          </a:prstGeom>
          <a:ln>
            <a:noFill/>
          </a:ln>
        </p:spPr>
      </p:pic>
      <p:pic>
        <p:nvPicPr>
          <p:cNvPr id="208" name="Picture 6" descr="A close up of a sign&#10;&#10;Description automatically generated"/>
          <p:cNvPicPr/>
          <p:nvPr/>
        </p:nvPicPr>
        <p:blipFill>
          <a:blip r:embed="rId3"/>
          <a:stretch/>
        </p:blipFill>
        <p:spPr>
          <a:xfrm>
            <a:off x="8372520" y="102240"/>
            <a:ext cx="628200" cy="628200"/>
          </a:xfrm>
          <a:prstGeom prst="rect">
            <a:avLst/>
          </a:prstGeom>
          <a:ln>
            <a:noFill/>
          </a:ln>
        </p:spPr>
      </p:pic>
      <p:sp>
        <p:nvSpPr>
          <p:cNvPr id="209" name="PlaceHolder 3"/>
          <p:cNvSpPr>
            <a:spLocks noGrp="1"/>
          </p:cNvSpPr>
          <p:nvPr>
            <p:ph type="title"/>
          </p:nvPr>
        </p:nvSpPr>
        <p:spPr>
          <a:xfrm>
            <a:off x="457200" y="205200"/>
            <a:ext cx="8229240" cy="858600"/>
          </a:xfrm>
          <a:prstGeom prst="rect">
            <a:avLst/>
          </a:prstGeom>
        </p:spPr>
        <p:txBody>
          <a:bodyPr lIns="0" rIns="0" tIns="0" bIns="0" anchor="ctr">
            <a:noAutofit/>
          </a:bodyPr>
          <a:p>
            <a:pPr algn="ctr"/>
            <a:r>
              <a:rPr b="0" lang="en-US" sz="4400" spc="-1" strike="noStrike">
                <a:latin typeface="Arial"/>
              </a:rPr>
              <a:t>Click to edit the title text format</a:t>
            </a:r>
            <a:endParaRPr b="0" lang="en-US" sz="4400" spc="-1" strike="noStrike">
              <a:latin typeface="Arial"/>
            </a:endParaRPr>
          </a:p>
        </p:txBody>
      </p:sp>
      <p:sp>
        <p:nvSpPr>
          <p:cNvPr id="210" name="PlaceHolder 4"/>
          <p:cNvSpPr>
            <a:spLocks noGrp="1"/>
          </p:cNvSpPr>
          <p:nvPr>
            <p:ph type="body"/>
          </p:nvPr>
        </p:nvSpPr>
        <p:spPr>
          <a:xfrm>
            <a:off x="457200" y="1203480"/>
            <a:ext cx="8229240" cy="298296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3200" spc="-1" strike="noStrike">
                <a:latin typeface="Arial"/>
              </a:rPr>
              <a:t>Click to edit the outline text format</a:t>
            </a:r>
            <a:endParaRPr b="0" lang="en-US" sz="3200" spc="-1" strike="noStrike">
              <a:latin typeface="Arial"/>
            </a:endParaRPr>
          </a:p>
          <a:p>
            <a:pPr lvl="1" marL="864000" indent="-324000">
              <a:spcBef>
                <a:spcPts val="1134"/>
              </a:spcBef>
              <a:buClr>
                <a:srgbClr val="000000"/>
              </a:buClr>
              <a:buSzPct val="75000"/>
              <a:buFont typeface="Symbol" charset="2"/>
              <a:buChar char=""/>
            </a:pPr>
            <a:r>
              <a:rPr b="0" lang="en-US" sz="2800" spc="-1" strike="noStrike">
                <a:latin typeface="Arial"/>
              </a:rPr>
              <a:t>Second Outline Level</a:t>
            </a:r>
            <a:endParaRPr b="0" lang="en-US" sz="2800" spc="-1" strike="noStrike">
              <a:latin typeface="Arial"/>
            </a:endParaRPr>
          </a:p>
          <a:p>
            <a:pPr lvl="2" marL="1296000" indent="-288000">
              <a:spcBef>
                <a:spcPts val="850"/>
              </a:spcBef>
              <a:buClr>
                <a:srgbClr val="000000"/>
              </a:buClr>
              <a:buSzPct val="45000"/>
              <a:buFont typeface="Wingdings" charset="2"/>
              <a:buChar char=""/>
            </a:pPr>
            <a:r>
              <a:rPr b="0" lang="en-US" sz="2400" spc="-1" strike="noStrike">
                <a:latin typeface="Arial"/>
              </a:rPr>
              <a:t>Third Outline Level</a:t>
            </a:r>
            <a:endParaRPr b="0" lang="en-US" sz="2400" spc="-1" strike="noStrike">
              <a:latin typeface="Arial"/>
            </a:endParaRPr>
          </a:p>
          <a:p>
            <a:pPr lvl="3" marL="1728000" indent="-216000">
              <a:spcBef>
                <a:spcPts val="567"/>
              </a:spcBef>
              <a:buClr>
                <a:srgbClr val="000000"/>
              </a:buClr>
              <a:buSzPct val="75000"/>
              <a:buFont typeface="Symbol" charset="2"/>
              <a:buChar char=""/>
            </a:pPr>
            <a:r>
              <a:rPr b="0" lang="en-US" sz="2000" spc="-1" strike="noStrike">
                <a:latin typeface="Arial"/>
              </a:rPr>
              <a:t>Fourth Outline Level</a:t>
            </a:r>
            <a:endParaRPr b="0" lang="en-US" sz="2000" spc="-1" strike="noStrike">
              <a:latin typeface="Arial"/>
            </a:endParaRPr>
          </a:p>
          <a:p>
            <a:pPr lvl="4" marL="2160000" indent="-216000">
              <a:spcBef>
                <a:spcPts val="283"/>
              </a:spcBef>
              <a:buClr>
                <a:srgbClr val="000000"/>
              </a:buClr>
              <a:buSzPct val="45000"/>
              <a:buFont typeface="Wingdings" charset="2"/>
              <a:buChar char=""/>
            </a:pPr>
            <a:r>
              <a:rPr b="0" lang="en-US" sz="2000" spc="-1" strike="noStrike">
                <a:latin typeface="Arial"/>
              </a:rPr>
              <a:t>Fifth Outline Level</a:t>
            </a:r>
            <a:endParaRPr b="0" lang="en-US" sz="2000" spc="-1" strike="noStrike">
              <a:latin typeface="Arial"/>
            </a:endParaRPr>
          </a:p>
          <a:p>
            <a:pPr lvl="5" marL="2592000" indent="-216000">
              <a:spcBef>
                <a:spcPts val="283"/>
              </a:spcBef>
              <a:buClr>
                <a:srgbClr val="000000"/>
              </a:buClr>
              <a:buSzPct val="45000"/>
              <a:buFont typeface="Wingdings" charset="2"/>
              <a:buChar char=""/>
            </a:pPr>
            <a:r>
              <a:rPr b="0" lang="en-US" sz="2000" spc="-1" strike="noStrike">
                <a:latin typeface="Arial"/>
              </a:rPr>
              <a:t>Sixth Outline Level</a:t>
            </a:r>
            <a:endParaRPr b="0" lang="en-US" sz="2000" spc="-1" strike="noStrike">
              <a:latin typeface="Arial"/>
            </a:endParaRPr>
          </a:p>
          <a:p>
            <a:pPr lvl="6" marL="3024000" indent="-216000">
              <a:spcBef>
                <a:spcPts val="283"/>
              </a:spcBef>
              <a:buClr>
                <a:srgbClr val="000000"/>
              </a:buClr>
              <a:buSzPct val="45000"/>
              <a:buFont typeface="Wingdings" charset="2"/>
              <a:buChar char=""/>
            </a:pPr>
            <a:r>
              <a:rPr b="0" lang="en-US" sz="2000" spc="-1" strike="noStrike">
                <a:latin typeface="Arial"/>
              </a:rPr>
              <a:t>Seventh Outline Level</a:t>
            </a:r>
            <a:endParaRPr b="0" lang="en-US"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 id="2147483724" r:id="rId14"/>
    <p:sldLayoutId id="2147483725" r:id="rId15"/>
  </p:sldLayoutIdLst>
</p:sldMaster>
</file>

<file path=ppt/slideMasters/slideMaster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47" name="Line 1"/>
          <p:cNvSpPr/>
          <p:nvPr/>
        </p:nvSpPr>
        <p:spPr>
          <a:xfrm>
            <a:off x="457200" y="4767120"/>
            <a:ext cx="8229600" cy="0"/>
          </a:xfrm>
          <a:prstGeom prst="line">
            <a:avLst/>
          </a:prstGeom>
          <a:ln w="12600">
            <a:solidFill>
              <a:srgbClr val="69727b"/>
            </a:solidFill>
            <a:round/>
          </a:ln>
        </p:spPr>
        <p:style>
          <a:lnRef idx="2">
            <a:schemeClr val="accent1"/>
          </a:lnRef>
          <a:fillRef idx="0">
            <a:schemeClr val="accent1"/>
          </a:fillRef>
          <a:effectRef idx="1">
            <a:schemeClr val="accent1"/>
          </a:effectRef>
          <a:fontRef idx="minor"/>
        </p:style>
      </p:sp>
      <p:sp>
        <p:nvSpPr>
          <p:cNvPr id="248" name="CustomShape 2"/>
          <p:cNvSpPr/>
          <p:nvPr/>
        </p:nvSpPr>
        <p:spPr>
          <a:xfrm>
            <a:off x="3436920" y="4767120"/>
            <a:ext cx="4999320" cy="273240"/>
          </a:xfrm>
          <a:prstGeom prst="rect">
            <a:avLst/>
          </a:prstGeom>
          <a:noFill/>
          <a:ln>
            <a:noFill/>
          </a:ln>
        </p:spPr>
        <p:style>
          <a:lnRef idx="0"/>
          <a:fillRef idx="0"/>
          <a:effectRef idx="0"/>
          <a:fontRef idx="minor"/>
        </p:style>
        <p:txBody>
          <a:bodyPr lIns="0" rIns="0" tIns="45000" bIns="45000" anchor="ctr">
            <a:noAutofit/>
          </a:bodyPr>
          <a:p>
            <a:pPr algn="r">
              <a:lnSpc>
                <a:spcPct val="100000"/>
              </a:lnSpc>
            </a:pPr>
            <a:r>
              <a:rPr b="0" lang="en-US" sz="900" spc="-1" strike="noStrike">
                <a:solidFill>
                  <a:srgbClr val="69727b"/>
                </a:solidFill>
                <a:latin typeface="Calibri"/>
                <a:ea typeface="DejaVu Sans"/>
              </a:rPr>
              <a:t>Copyright (c) 2021 CompTIA Properties, LLC. All Rights Reserved.  |  CompTIA.org</a:t>
            </a:r>
            <a:endParaRPr b="0" lang="en-US" sz="900" spc="-1" strike="noStrike">
              <a:latin typeface="Arial"/>
            </a:endParaRPr>
          </a:p>
        </p:txBody>
      </p:sp>
      <p:pic>
        <p:nvPicPr>
          <p:cNvPr id="249" name="Picture 6" descr="CompTIA_logo.wmf"/>
          <p:cNvPicPr/>
          <p:nvPr/>
        </p:nvPicPr>
        <p:blipFill>
          <a:blip r:embed="rId2"/>
          <a:stretch/>
        </p:blipFill>
        <p:spPr>
          <a:xfrm>
            <a:off x="457200" y="4853880"/>
            <a:ext cx="612000" cy="130320"/>
          </a:xfrm>
          <a:prstGeom prst="rect">
            <a:avLst/>
          </a:prstGeom>
          <a:ln>
            <a:noFill/>
          </a:ln>
        </p:spPr>
      </p:pic>
      <p:pic>
        <p:nvPicPr>
          <p:cNvPr id="250" name="Picture 7" descr="A close up of a sign&#10;&#10;Description automatically generated"/>
          <p:cNvPicPr/>
          <p:nvPr/>
        </p:nvPicPr>
        <p:blipFill>
          <a:blip r:embed="rId3"/>
          <a:stretch/>
        </p:blipFill>
        <p:spPr>
          <a:xfrm>
            <a:off x="8372520" y="102240"/>
            <a:ext cx="628200" cy="628200"/>
          </a:xfrm>
          <a:prstGeom prst="rect">
            <a:avLst/>
          </a:prstGeom>
          <a:ln>
            <a:noFill/>
          </a:ln>
        </p:spPr>
      </p:pic>
      <p:sp>
        <p:nvSpPr>
          <p:cNvPr id="251" name="PlaceHolder 3"/>
          <p:cNvSpPr>
            <a:spLocks noGrp="1"/>
          </p:cNvSpPr>
          <p:nvPr>
            <p:ph type="title"/>
          </p:nvPr>
        </p:nvSpPr>
        <p:spPr>
          <a:xfrm>
            <a:off x="457200" y="205200"/>
            <a:ext cx="8229240" cy="858600"/>
          </a:xfrm>
          <a:prstGeom prst="rect">
            <a:avLst/>
          </a:prstGeom>
        </p:spPr>
        <p:txBody>
          <a:bodyPr lIns="0" rIns="0" tIns="0" bIns="0" anchor="ctr">
            <a:noAutofit/>
          </a:bodyPr>
          <a:p>
            <a:pPr algn="ctr"/>
            <a:r>
              <a:rPr b="0" lang="en-US" sz="4400" spc="-1" strike="noStrike">
                <a:latin typeface="Arial"/>
              </a:rPr>
              <a:t>Click to edit the title text format</a:t>
            </a:r>
            <a:endParaRPr b="0" lang="en-US" sz="4400" spc="-1" strike="noStrike">
              <a:latin typeface="Arial"/>
            </a:endParaRPr>
          </a:p>
        </p:txBody>
      </p:sp>
      <p:sp>
        <p:nvSpPr>
          <p:cNvPr id="252" name="PlaceHolder 4"/>
          <p:cNvSpPr>
            <a:spLocks noGrp="1"/>
          </p:cNvSpPr>
          <p:nvPr>
            <p:ph type="body"/>
          </p:nvPr>
        </p:nvSpPr>
        <p:spPr>
          <a:xfrm>
            <a:off x="457200" y="1203480"/>
            <a:ext cx="8229240" cy="298296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3200" spc="-1" strike="noStrike">
                <a:latin typeface="Arial"/>
              </a:rPr>
              <a:t>Click to edit the outline text format</a:t>
            </a:r>
            <a:endParaRPr b="0" lang="en-US" sz="3200" spc="-1" strike="noStrike">
              <a:latin typeface="Arial"/>
            </a:endParaRPr>
          </a:p>
          <a:p>
            <a:pPr lvl="1" marL="864000" indent="-324000">
              <a:spcBef>
                <a:spcPts val="1134"/>
              </a:spcBef>
              <a:buClr>
                <a:srgbClr val="000000"/>
              </a:buClr>
              <a:buSzPct val="75000"/>
              <a:buFont typeface="Symbol" charset="2"/>
              <a:buChar char=""/>
            </a:pPr>
            <a:r>
              <a:rPr b="0" lang="en-US" sz="2800" spc="-1" strike="noStrike">
                <a:latin typeface="Arial"/>
              </a:rPr>
              <a:t>Second Outline Level</a:t>
            </a:r>
            <a:endParaRPr b="0" lang="en-US" sz="2800" spc="-1" strike="noStrike">
              <a:latin typeface="Arial"/>
            </a:endParaRPr>
          </a:p>
          <a:p>
            <a:pPr lvl="2" marL="1296000" indent="-288000">
              <a:spcBef>
                <a:spcPts val="850"/>
              </a:spcBef>
              <a:buClr>
                <a:srgbClr val="000000"/>
              </a:buClr>
              <a:buSzPct val="45000"/>
              <a:buFont typeface="Wingdings" charset="2"/>
              <a:buChar char=""/>
            </a:pPr>
            <a:r>
              <a:rPr b="0" lang="en-US" sz="2400" spc="-1" strike="noStrike">
                <a:latin typeface="Arial"/>
              </a:rPr>
              <a:t>Third Outline Level</a:t>
            </a:r>
            <a:endParaRPr b="0" lang="en-US" sz="2400" spc="-1" strike="noStrike">
              <a:latin typeface="Arial"/>
            </a:endParaRPr>
          </a:p>
          <a:p>
            <a:pPr lvl="3" marL="1728000" indent="-216000">
              <a:spcBef>
                <a:spcPts val="567"/>
              </a:spcBef>
              <a:buClr>
                <a:srgbClr val="000000"/>
              </a:buClr>
              <a:buSzPct val="75000"/>
              <a:buFont typeface="Symbol" charset="2"/>
              <a:buChar char=""/>
            </a:pPr>
            <a:r>
              <a:rPr b="0" lang="en-US" sz="2000" spc="-1" strike="noStrike">
                <a:latin typeface="Arial"/>
              </a:rPr>
              <a:t>Fourth Outline Level</a:t>
            </a:r>
            <a:endParaRPr b="0" lang="en-US" sz="2000" spc="-1" strike="noStrike">
              <a:latin typeface="Arial"/>
            </a:endParaRPr>
          </a:p>
          <a:p>
            <a:pPr lvl="4" marL="2160000" indent="-216000">
              <a:spcBef>
                <a:spcPts val="283"/>
              </a:spcBef>
              <a:buClr>
                <a:srgbClr val="000000"/>
              </a:buClr>
              <a:buSzPct val="45000"/>
              <a:buFont typeface="Wingdings" charset="2"/>
              <a:buChar char=""/>
            </a:pPr>
            <a:r>
              <a:rPr b="0" lang="en-US" sz="2000" spc="-1" strike="noStrike">
                <a:latin typeface="Arial"/>
              </a:rPr>
              <a:t>Fifth Outline Level</a:t>
            </a:r>
            <a:endParaRPr b="0" lang="en-US" sz="2000" spc="-1" strike="noStrike">
              <a:latin typeface="Arial"/>
            </a:endParaRPr>
          </a:p>
          <a:p>
            <a:pPr lvl="5" marL="2592000" indent="-216000">
              <a:spcBef>
                <a:spcPts val="283"/>
              </a:spcBef>
              <a:buClr>
                <a:srgbClr val="000000"/>
              </a:buClr>
              <a:buSzPct val="45000"/>
              <a:buFont typeface="Wingdings" charset="2"/>
              <a:buChar char=""/>
            </a:pPr>
            <a:r>
              <a:rPr b="0" lang="en-US" sz="2000" spc="-1" strike="noStrike">
                <a:latin typeface="Arial"/>
              </a:rPr>
              <a:t>Sixth Outline Level</a:t>
            </a:r>
            <a:endParaRPr b="0" lang="en-US" sz="2000" spc="-1" strike="noStrike">
              <a:latin typeface="Arial"/>
            </a:endParaRPr>
          </a:p>
          <a:p>
            <a:pPr lvl="6" marL="3024000" indent="-216000">
              <a:spcBef>
                <a:spcPts val="283"/>
              </a:spcBef>
              <a:buClr>
                <a:srgbClr val="000000"/>
              </a:buClr>
              <a:buSzPct val="45000"/>
              <a:buFont typeface="Wingdings" charset="2"/>
              <a:buChar char=""/>
            </a:pPr>
            <a:r>
              <a:rPr b="0" lang="en-US" sz="2000" spc="-1" strike="noStrike">
                <a:latin typeface="Arial"/>
              </a:rPr>
              <a:t>Seventh Outline Level</a:t>
            </a:r>
            <a:endParaRPr b="0" lang="en-US"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 id="2147483736" r:id="rId13"/>
    <p:sldLayoutId id="2147483737" r:id="rId14"/>
    <p:sldLayoutId id="2147483738" r:id="rId15"/>
  </p:sldLayoutIdLst>
</p:sldMaster>
</file>

<file path=ppt/slideMasters/slideMaster8.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89" name="Line 1"/>
          <p:cNvSpPr/>
          <p:nvPr/>
        </p:nvSpPr>
        <p:spPr>
          <a:xfrm>
            <a:off x="457200" y="4767120"/>
            <a:ext cx="8229600" cy="0"/>
          </a:xfrm>
          <a:prstGeom prst="line">
            <a:avLst/>
          </a:prstGeom>
          <a:ln w="12600">
            <a:solidFill>
              <a:srgbClr val="69727b"/>
            </a:solidFill>
            <a:round/>
          </a:ln>
        </p:spPr>
        <p:style>
          <a:lnRef idx="2">
            <a:schemeClr val="accent1"/>
          </a:lnRef>
          <a:fillRef idx="0">
            <a:schemeClr val="accent1"/>
          </a:fillRef>
          <a:effectRef idx="1">
            <a:schemeClr val="accent1"/>
          </a:effectRef>
          <a:fontRef idx="minor"/>
        </p:style>
      </p:sp>
      <p:sp>
        <p:nvSpPr>
          <p:cNvPr id="290" name="PlaceHolder 2"/>
          <p:cNvSpPr>
            <a:spLocks noGrp="1"/>
          </p:cNvSpPr>
          <p:nvPr>
            <p:ph type="title"/>
          </p:nvPr>
        </p:nvSpPr>
        <p:spPr>
          <a:xfrm>
            <a:off x="457200" y="205200"/>
            <a:ext cx="8229240" cy="858600"/>
          </a:xfrm>
          <a:prstGeom prst="rect">
            <a:avLst/>
          </a:prstGeom>
        </p:spPr>
        <p:txBody>
          <a:bodyPr lIns="0" rIns="0" tIns="0" bIns="0" anchor="ctr">
            <a:noAutofit/>
          </a:bodyPr>
          <a:p>
            <a:pPr algn="ctr"/>
            <a:r>
              <a:rPr b="0" lang="en-US" sz="4400" spc="-1" strike="noStrike">
                <a:latin typeface="Arial"/>
              </a:rPr>
              <a:t>Click to edit the title text format</a:t>
            </a:r>
            <a:endParaRPr b="0" lang="en-US" sz="4400" spc="-1" strike="noStrike">
              <a:latin typeface="Arial"/>
            </a:endParaRPr>
          </a:p>
        </p:txBody>
      </p:sp>
      <p:sp>
        <p:nvSpPr>
          <p:cNvPr id="291" name="PlaceHolder 3"/>
          <p:cNvSpPr>
            <a:spLocks noGrp="1"/>
          </p:cNvSpPr>
          <p:nvPr>
            <p:ph type="body"/>
          </p:nvPr>
        </p:nvSpPr>
        <p:spPr>
          <a:xfrm>
            <a:off x="457200" y="1203480"/>
            <a:ext cx="8229240" cy="298296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3200" spc="-1" strike="noStrike">
                <a:latin typeface="Arial"/>
              </a:rPr>
              <a:t>Click to edit the outline text format</a:t>
            </a:r>
            <a:endParaRPr b="0" lang="en-US" sz="3200" spc="-1" strike="noStrike">
              <a:latin typeface="Arial"/>
            </a:endParaRPr>
          </a:p>
          <a:p>
            <a:pPr lvl="1" marL="864000" indent="-324000">
              <a:spcBef>
                <a:spcPts val="1134"/>
              </a:spcBef>
              <a:buClr>
                <a:srgbClr val="000000"/>
              </a:buClr>
              <a:buSzPct val="75000"/>
              <a:buFont typeface="Symbol" charset="2"/>
              <a:buChar char=""/>
            </a:pPr>
            <a:r>
              <a:rPr b="0" lang="en-US" sz="2800" spc="-1" strike="noStrike">
                <a:latin typeface="Arial"/>
              </a:rPr>
              <a:t>Second Outline Level</a:t>
            </a:r>
            <a:endParaRPr b="0" lang="en-US" sz="2800" spc="-1" strike="noStrike">
              <a:latin typeface="Arial"/>
            </a:endParaRPr>
          </a:p>
          <a:p>
            <a:pPr lvl="2" marL="1296000" indent="-288000">
              <a:spcBef>
                <a:spcPts val="850"/>
              </a:spcBef>
              <a:buClr>
                <a:srgbClr val="000000"/>
              </a:buClr>
              <a:buSzPct val="45000"/>
              <a:buFont typeface="Wingdings" charset="2"/>
              <a:buChar char=""/>
            </a:pPr>
            <a:r>
              <a:rPr b="0" lang="en-US" sz="2400" spc="-1" strike="noStrike">
                <a:latin typeface="Arial"/>
              </a:rPr>
              <a:t>Third Outline Level</a:t>
            </a:r>
            <a:endParaRPr b="0" lang="en-US" sz="2400" spc="-1" strike="noStrike">
              <a:latin typeface="Arial"/>
            </a:endParaRPr>
          </a:p>
          <a:p>
            <a:pPr lvl="3" marL="1728000" indent="-216000">
              <a:spcBef>
                <a:spcPts val="567"/>
              </a:spcBef>
              <a:buClr>
                <a:srgbClr val="000000"/>
              </a:buClr>
              <a:buSzPct val="75000"/>
              <a:buFont typeface="Symbol" charset="2"/>
              <a:buChar char=""/>
            </a:pPr>
            <a:r>
              <a:rPr b="0" lang="en-US" sz="2000" spc="-1" strike="noStrike">
                <a:latin typeface="Arial"/>
              </a:rPr>
              <a:t>Fourth Outline Level</a:t>
            </a:r>
            <a:endParaRPr b="0" lang="en-US" sz="2000" spc="-1" strike="noStrike">
              <a:latin typeface="Arial"/>
            </a:endParaRPr>
          </a:p>
          <a:p>
            <a:pPr lvl="4" marL="2160000" indent="-216000">
              <a:spcBef>
                <a:spcPts val="283"/>
              </a:spcBef>
              <a:buClr>
                <a:srgbClr val="000000"/>
              </a:buClr>
              <a:buSzPct val="45000"/>
              <a:buFont typeface="Wingdings" charset="2"/>
              <a:buChar char=""/>
            </a:pPr>
            <a:r>
              <a:rPr b="0" lang="en-US" sz="2000" spc="-1" strike="noStrike">
                <a:latin typeface="Arial"/>
              </a:rPr>
              <a:t>Fifth Outline Level</a:t>
            </a:r>
            <a:endParaRPr b="0" lang="en-US" sz="2000" spc="-1" strike="noStrike">
              <a:latin typeface="Arial"/>
            </a:endParaRPr>
          </a:p>
          <a:p>
            <a:pPr lvl="5" marL="2592000" indent="-216000">
              <a:spcBef>
                <a:spcPts val="283"/>
              </a:spcBef>
              <a:buClr>
                <a:srgbClr val="000000"/>
              </a:buClr>
              <a:buSzPct val="45000"/>
              <a:buFont typeface="Wingdings" charset="2"/>
              <a:buChar char=""/>
            </a:pPr>
            <a:r>
              <a:rPr b="0" lang="en-US" sz="2000" spc="-1" strike="noStrike">
                <a:latin typeface="Arial"/>
              </a:rPr>
              <a:t>Sixth Outline Level</a:t>
            </a:r>
            <a:endParaRPr b="0" lang="en-US" sz="2000" spc="-1" strike="noStrike">
              <a:latin typeface="Arial"/>
            </a:endParaRPr>
          </a:p>
          <a:p>
            <a:pPr lvl="6" marL="3024000" indent="-216000">
              <a:spcBef>
                <a:spcPts val="283"/>
              </a:spcBef>
              <a:buClr>
                <a:srgbClr val="000000"/>
              </a:buClr>
              <a:buSzPct val="45000"/>
              <a:buFont typeface="Wingdings" charset="2"/>
              <a:buChar char=""/>
            </a:pPr>
            <a:r>
              <a:rPr b="0" lang="en-US" sz="2000" spc="-1" strike="noStrike">
                <a:latin typeface="Arial"/>
              </a:rPr>
              <a:t>Seventh Outline Level</a:t>
            </a:r>
            <a:endParaRPr b="0" lang="en-US"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Lst>
</p:sldMaster>
</file>

<file path=ppt/slideMasters/slideMaster9.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28" name="Line 1"/>
          <p:cNvSpPr/>
          <p:nvPr/>
        </p:nvSpPr>
        <p:spPr>
          <a:xfrm>
            <a:off x="457200" y="4767120"/>
            <a:ext cx="8229600" cy="0"/>
          </a:xfrm>
          <a:prstGeom prst="line">
            <a:avLst/>
          </a:prstGeom>
          <a:ln w="12600">
            <a:solidFill>
              <a:srgbClr val="69727b"/>
            </a:solidFill>
            <a:round/>
          </a:ln>
        </p:spPr>
        <p:style>
          <a:lnRef idx="2">
            <a:schemeClr val="accent1"/>
          </a:lnRef>
          <a:fillRef idx="0">
            <a:schemeClr val="accent1"/>
          </a:fillRef>
          <a:effectRef idx="1">
            <a:schemeClr val="accent1"/>
          </a:effectRef>
          <a:fontRef idx="minor"/>
        </p:style>
      </p:sp>
      <p:sp>
        <p:nvSpPr>
          <p:cNvPr id="329" name="CustomShape 2"/>
          <p:cNvSpPr/>
          <p:nvPr/>
        </p:nvSpPr>
        <p:spPr>
          <a:xfrm>
            <a:off x="457200" y="331560"/>
            <a:ext cx="8228880" cy="4324320"/>
          </a:xfrm>
          <a:prstGeom prst="round2DiagRect">
            <a:avLst>
              <a:gd name="adj1" fmla="val 0"/>
              <a:gd name="adj2" fmla="val 9418"/>
            </a:avLst>
          </a:prstGeom>
          <a:solidFill>
            <a:schemeClr val="accent5"/>
          </a:solidFill>
          <a:ln>
            <a:noFill/>
          </a:ln>
          <a:effectLst>
            <a:outerShdw blurRad="40000" dir="5400000" dist="23040" rotWithShape="0">
              <a:srgbClr val="000000">
                <a:alpha val="35000"/>
              </a:srgbClr>
            </a:outerShdw>
          </a:effectLst>
        </p:spPr>
        <p:style>
          <a:lnRef idx="1">
            <a:schemeClr val="accent1"/>
          </a:lnRef>
          <a:fillRef idx="3">
            <a:schemeClr val="accent1"/>
          </a:fillRef>
          <a:effectRef idx="2">
            <a:schemeClr val="accent1"/>
          </a:effectRef>
          <a:fontRef idx="minor"/>
        </p:style>
      </p:sp>
      <p:pic>
        <p:nvPicPr>
          <p:cNvPr id="330" name="Picture 7" descr="CompTIA_logo.wmf"/>
          <p:cNvPicPr/>
          <p:nvPr/>
        </p:nvPicPr>
        <p:blipFill>
          <a:blip r:embed="rId2"/>
          <a:stretch/>
        </p:blipFill>
        <p:spPr>
          <a:xfrm>
            <a:off x="457200" y="4853880"/>
            <a:ext cx="612000" cy="130320"/>
          </a:xfrm>
          <a:prstGeom prst="rect">
            <a:avLst/>
          </a:prstGeom>
          <a:ln>
            <a:noFill/>
          </a:ln>
        </p:spPr>
      </p:pic>
      <p:sp>
        <p:nvSpPr>
          <p:cNvPr id="331" name="PlaceHolder 3"/>
          <p:cNvSpPr>
            <a:spLocks noGrp="1"/>
          </p:cNvSpPr>
          <p:nvPr>
            <p:ph type="title"/>
          </p:nvPr>
        </p:nvSpPr>
        <p:spPr>
          <a:xfrm>
            <a:off x="457200" y="205200"/>
            <a:ext cx="8229240" cy="858600"/>
          </a:xfrm>
          <a:prstGeom prst="rect">
            <a:avLst/>
          </a:prstGeom>
        </p:spPr>
        <p:txBody>
          <a:bodyPr lIns="0" rIns="0" tIns="0" bIns="0" anchor="ctr">
            <a:noAutofit/>
          </a:bodyPr>
          <a:p>
            <a:pPr algn="ctr"/>
            <a:r>
              <a:rPr b="0" lang="en-US" sz="4400" spc="-1" strike="noStrike">
                <a:latin typeface="Arial"/>
              </a:rPr>
              <a:t>Click to edit the title text format</a:t>
            </a:r>
            <a:endParaRPr b="0" lang="en-US" sz="4400" spc="-1" strike="noStrike">
              <a:latin typeface="Arial"/>
            </a:endParaRPr>
          </a:p>
        </p:txBody>
      </p:sp>
      <p:sp>
        <p:nvSpPr>
          <p:cNvPr id="332" name="PlaceHolder 4"/>
          <p:cNvSpPr>
            <a:spLocks noGrp="1"/>
          </p:cNvSpPr>
          <p:nvPr>
            <p:ph type="body"/>
          </p:nvPr>
        </p:nvSpPr>
        <p:spPr>
          <a:xfrm>
            <a:off x="457200" y="1203480"/>
            <a:ext cx="8229240" cy="298296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3200" spc="-1" strike="noStrike">
                <a:latin typeface="Arial"/>
              </a:rPr>
              <a:t>Click to edit the outline text format</a:t>
            </a:r>
            <a:endParaRPr b="0" lang="en-US" sz="3200" spc="-1" strike="noStrike">
              <a:latin typeface="Arial"/>
            </a:endParaRPr>
          </a:p>
          <a:p>
            <a:pPr lvl="1" marL="864000" indent="-324000">
              <a:spcBef>
                <a:spcPts val="1134"/>
              </a:spcBef>
              <a:buClr>
                <a:srgbClr val="000000"/>
              </a:buClr>
              <a:buSzPct val="75000"/>
              <a:buFont typeface="Symbol" charset="2"/>
              <a:buChar char=""/>
            </a:pPr>
            <a:r>
              <a:rPr b="0" lang="en-US" sz="2800" spc="-1" strike="noStrike">
                <a:latin typeface="Arial"/>
              </a:rPr>
              <a:t>Second Outline Level</a:t>
            </a:r>
            <a:endParaRPr b="0" lang="en-US" sz="2800" spc="-1" strike="noStrike">
              <a:latin typeface="Arial"/>
            </a:endParaRPr>
          </a:p>
          <a:p>
            <a:pPr lvl="2" marL="1296000" indent="-288000">
              <a:spcBef>
                <a:spcPts val="850"/>
              </a:spcBef>
              <a:buClr>
                <a:srgbClr val="000000"/>
              </a:buClr>
              <a:buSzPct val="45000"/>
              <a:buFont typeface="Wingdings" charset="2"/>
              <a:buChar char=""/>
            </a:pPr>
            <a:r>
              <a:rPr b="0" lang="en-US" sz="2400" spc="-1" strike="noStrike">
                <a:latin typeface="Arial"/>
              </a:rPr>
              <a:t>Third Outline Level</a:t>
            </a:r>
            <a:endParaRPr b="0" lang="en-US" sz="2400" spc="-1" strike="noStrike">
              <a:latin typeface="Arial"/>
            </a:endParaRPr>
          </a:p>
          <a:p>
            <a:pPr lvl="3" marL="1728000" indent="-216000">
              <a:spcBef>
                <a:spcPts val="567"/>
              </a:spcBef>
              <a:buClr>
                <a:srgbClr val="000000"/>
              </a:buClr>
              <a:buSzPct val="75000"/>
              <a:buFont typeface="Symbol" charset="2"/>
              <a:buChar char=""/>
            </a:pPr>
            <a:r>
              <a:rPr b="0" lang="en-US" sz="2000" spc="-1" strike="noStrike">
                <a:latin typeface="Arial"/>
              </a:rPr>
              <a:t>Fourth Outline Level</a:t>
            </a:r>
            <a:endParaRPr b="0" lang="en-US" sz="2000" spc="-1" strike="noStrike">
              <a:latin typeface="Arial"/>
            </a:endParaRPr>
          </a:p>
          <a:p>
            <a:pPr lvl="4" marL="2160000" indent="-216000">
              <a:spcBef>
                <a:spcPts val="283"/>
              </a:spcBef>
              <a:buClr>
                <a:srgbClr val="000000"/>
              </a:buClr>
              <a:buSzPct val="45000"/>
              <a:buFont typeface="Wingdings" charset="2"/>
              <a:buChar char=""/>
            </a:pPr>
            <a:r>
              <a:rPr b="0" lang="en-US" sz="2000" spc="-1" strike="noStrike">
                <a:latin typeface="Arial"/>
              </a:rPr>
              <a:t>Fifth Outline Level</a:t>
            </a:r>
            <a:endParaRPr b="0" lang="en-US" sz="2000" spc="-1" strike="noStrike">
              <a:latin typeface="Arial"/>
            </a:endParaRPr>
          </a:p>
          <a:p>
            <a:pPr lvl="5" marL="2592000" indent="-216000">
              <a:spcBef>
                <a:spcPts val="283"/>
              </a:spcBef>
              <a:buClr>
                <a:srgbClr val="000000"/>
              </a:buClr>
              <a:buSzPct val="45000"/>
              <a:buFont typeface="Wingdings" charset="2"/>
              <a:buChar char=""/>
            </a:pPr>
            <a:r>
              <a:rPr b="0" lang="en-US" sz="2000" spc="-1" strike="noStrike">
                <a:latin typeface="Arial"/>
              </a:rPr>
              <a:t>Sixth Outline Level</a:t>
            </a:r>
            <a:endParaRPr b="0" lang="en-US" sz="2000" spc="-1" strike="noStrike">
              <a:latin typeface="Arial"/>
            </a:endParaRPr>
          </a:p>
          <a:p>
            <a:pPr lvl="6" marL="3024000" indent="-216000">
              <a:spcBef>
                <a:spcPts val="283"/>
              </a:spcBef>
              <a:buClr>
                <a:srgbClr val="000000"/>
              </a:buClr>
              <a:buSzPct val="45000"/>
              <a:buFont typeface="Wingdings" charset="2"/>
              <a:buChar char=""/>
            </a:pPr>
            <a:r>
              <a:rPr b="0" lang="en-US" sz="2000" spc="-1" strike="noStrike">
                <a:latin typeface="Arial"/>
              </a:rPr>
              <a:t>Seventh Outline Level</a:t>
            </a:r>
            <a:endParaRPr b="0" lang="en-US"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Lst>
</p:sldMaster>
</file>

<file path=ppt/slides/_rels/slide1.xml.rels><?xml version="1.0" encoding="UTF-8"?>
<Relationships xmlns="http://schemas.openxmlformats.org/package/2006/relationships"><Relationship Id="rId1" Type="http://schemas.openxmlformats.org/officeDocument/2006/relationships/image" Target="../media/image19.png"/><Relationship Id="rId2" Type="http://schemas.openxmlformats.org/officeDocument/2006/relationships/image" Target="../media/image20.png"/><Relationship Id="rId3" Type="http://schemas.openxmlformats.org/officeDocument/2006/relationships/image" Target="../media/image21.png"/><Relationship Id="rId4" Type="http://schemas.openxmlformats.org/officeDocument/2006/relationships/slideLayout" Target="../slideLayouts/slideLayout3.xml"/><Relationship Id="rId5" Type="http://schemas.openxmlformats.org/officeDocument/2006/relationships/notesSlide" Target="../notesSlides/notesSlide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61.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61.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61.xml"/><Relationship Id="rId2" Type="http://schemas.openxmlformats.org/officeDocument/2006/relationships/notesSlide" Target="../notesSlides/notesSlide12.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61.xml"/>
</Relationships>
</file>

<file path=ppt/slides/_rels/slide14.xml.rels><?xml version="1.0" encoding="UTF-8"?>
<Relationships xmlns="http://schemas.openxmlformats.org/package/2006/relationships"><Relationship Id="rId1" Type="http://schemas.openxmlformats.org/officeDocument/2006/relationships/image" Target="../media/image49.png"/><Relationship Id="rId2" Type="http://schemas.openxmlformats.org/officeDocument/2006/relationships/slideLayout" Target="../slideLayouts/slideLayout97.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109.xml"/>
</Relationships>
</file>

<file path=ppt/slides/_rels/slide16.xml.rels><?xml version="1.0" encoding="UTF-8"?>
<Relationships xmlns="http://schemas.openxmlformats.org/package/2006/relationships"><Relationship Id="rId1" Type="http://schemas.openxmlformats.org/officeDocument/2006/relationships/image" Target="../media/image50.png"/><Relationship Id="rId2" Type="http://schemas.openxmlformats.org/officeDocument/2006/relationships/slideLayout" Target="../slideLayouts/slideLayout109.xml"/>
</Relationships>
</file>

<file path=ppt/slides/_rels/slide17.xml.rels><?xml version="1.0" encoding="UTF-8"?>
<Relationships xmlns="http://schemas.openxmlformats.org/package/2006/relationships"><Relationship Id="rId1" Type="http://schemas.openxmlformats.org/officeDocument/2006/relationships/slideLayout" Target="../slideLayouts/slideLayout109.xml"/>
</Relationships>
</file>

<file path=ppt/slides/_rels/slide18.xml.rels><?xml version="1.0" encoding="UTF-8"?>
<Relationships xmlns="http://schemas.openxmlformats.org/package/2006/relationships"><Relationship Id="rId1" Type="http://schemas.openxmlformats.org/officeDocument/2006/relationships/slideLayout" Target="../slideLayouts/slideLayout109.xml"/>
</Relationships>
</file>

<file path=ppt/slides/_rels/slide19.xml.rels><?xml version="1.0" encoding="UTF-8"?>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slideLayout" Target="../slideLayouts/slideLayout109.xml"/>
</Relationships>
</file>

<file path=ppt/slides/_rels/slide2.xml.rels><?xml version="1.0" encoding="UTF-8"?>
<Relationships xmlns="http://schemas.openxmlformats.org/package/2006/relationships"><Relationship Id="rId1" Type="http://schemas.openxmlformats.org/officeDocument/2006/relationships/image" Target="../media/image22.png"/><Relationship Id="rId2" Type="http://schemas.openxmlformats.org/officeDocument/2006/relationships/slideLayout" Target="../slideLayouts/slideLayout13.xml"/>
</Relationships>
</file>

<file path=ppt/slides/_rels/slide20.xml.rels><?xml version="1.0" encoding="UTF-8"?>
<Relationships xmlns="http://schemas.openxmlformats.org/package/2006/relationships"><Relationship Id="rId1" Type="http://schemas.openxmlformats.org/officeDocument/2006/relationships/slideLayout" Target="../slideLayouts/slideLayout109.xml"/>
</Relationships>
</file>

<file path=ppt/slides/_rels/slide21.xml.rels><?xml version="1.0" encoding="UTF-8"?>
<Relationships xmlns="http://schemas.openxmlformats.org/package/2006/relationships"><Relationship Id="rId1" Type="http://schemas.openxmlformats.org/officeDocument/2006/relationships/image" Target="../media/image53.png"/><Relationship Id="rId2" Type="http://schemas.openxmlformats.org/officeDocument/2006/relationships/slideLayout" Target="../slideLayouts/slideLayout97.xml"/>
</Relationships>
</file>

<file path=ppt/slides/_rels/slide22.xml.rels><?xml version="1.0" encoding="UTF-8"?>
<Relationships xmlns="http://schemas.openxmlformats.org/package/2006/relationships"><Relationship Id="rId1" Type="http://schemas.openxmlformats.org/officeDocument/2006/relationships/slideLayout" Target="../slideLayouts/slideLayout61.xml"/>
</Relationships>
</file>

<file path=ppt/slides/_rels/slide23.xml.rels><?xml version="1.0" encoding="UTF-8"?>
<Relationships xmlns="http://schemas.openxmlformats.org/package/2006/relationships"><Relationship Id="rId1" Type="http://schemas.openxmlformats.org/officeDocument/2006/relationships/hyperlink" Target="https://gateway.on24.com/wcc/eh/1119137/category/16389/linux-ttt-series/" TargetMode="External"/><Relationship Id="rId2" Type="http://schemas.openxmlformats.org/officeDocument/2006/relationships/slideLayout" Target="../slideLayouts/slideLayout61.xml"/>
</Relationships>
</file>

<file path=ppt/slides/_rels/slide24.xml.rels><?xml version="1.0" encoding="UTF-8"?>
<Relationships xmlns="http://schemas.openxmlformats.org/package/2006/relationships"><Relationship Id="rId1" Type="http://schemas.openxmlformats.org/officeDocument/2006/relationships/hyperlink" Target="https://www.virtualbox.org/wiki/Downloads" TargetMode="External"/><Relationship Id="rId2" Type="http://schemas.openxmlformats.org/officeDocument/2006/relationships/slideLayout" Target="../slideLayouts/slideLayout61.xml"/>
</Relationships>
</file>

<file path=ppt/slides/_rels/slide25.xml.rels><?xml version="1.0" encoding="UTF-8"?>
<Relationships xmlns="http://schemas.openxmlformats.org/package/2006/relationships"><Relationship Id="rId1" Type="http://schemas.openxmlformats.org/officeDocument/2006/relationships/hyperlink" Target="https://www.osboxes.org/centos/" TargetMode="External"/><Relationship Id="rId2" Type="http://schemas.openxmlformats.org/officeDocument/2006/relationships/hyperlink" Target="https://www.osboxes.org/fedora/" TargetMode="External"/><Relationship Id="rId3" Type="http://schemas.openxmlformats.org/officeDocument/2006/relationships/hyperlink" Target="https://www.osboxes.org/kali-linux/" TargetMode="External"/><Relationship Id="rId4" Type="http://schemas.openxmlformats.org/officeDocument/2006/relationships/hyperlink" Target="https://www.osboxes.org/ubuntu/" TargetMode="External"/><Relationship Id="rId5" Type="http://schemas.openxmlformats.org/officeDocument/2006/relationships/slideLayout" Target="../slideLayouts/slideLayout61.xml"/>
</Relationships>
</file>

<file path=ppt/slides/_rels/slide26.xml.rels><?xml version="1.0" encoding="UTF-8"?>
<Relationships xmlns="http://schemas.openxmlformats.org/package/2006/relationships"><Relationship Id="rId1" Type="http://schemas.openxmlformats.org/officeDocument/2006/relationships/hyperlink" Target="https://ubuntu.com/download" TargetMode="External"/><Relationship Id="rId2" Type="http://schemas.openxmlformats.org/officeDocument/2006/relationships/hyperlink" Target="https://getfedora.org/en/workstation/download/" TargetMode="External"/><Relationship Id="rId3" Type="http://schemas.openxmlformats.org/officeDocument/2006/relationships/hyperlink" Target="https://www.redhat.com/en/technologies/linux-platforms/enterprise-linux" TargetMode="External"/><Relationship Id="rId4" Type="http://schemas.openxmlformats.org/officeDocument/2006/relationships/hyperlink" Target="https://www.turnkeylinux.org/" TargetMode="External"/><Relationship Id="rId5" Type="http://schemas.openxmlformats.org/officeDocument/2006/relationships/slideLayout" Target="../slideLayouts/slideLayout109.xml"/>
</Relationships>
</file>

<file path=ppt/slides/_rels/slide27.xml.rels><?xml version="1.0" encoding="UTF-8"?>
<Relationships xmlns="http://schemas.openxmlformats.org/package/2006/relationships"><Relationship Id="rId1" Type="http://schemas.openxmlformats.org/officeDocument/2006/relationships/image" Target="../media/image54.png"/><Relationship Id="rId2" Type="http://schemas.openxmlformats.org/officeDocument/2006/relationships/image" Target="../media/image55.png"/><Relationship Id="rId3" Type="http://schemas.openxmlformats.org/officeDocument/2006/relationships/slideLayout" Target="../slideLayouts/slideLayout61.xml"/>
</Relationships>
</file>

<file path=ppt/slides/_rels/slide28.xml.rels><?xml version="1.0" encoding="UTF-8"?>
<Relationships xmlns="http://schemas.openxmlformats.org/package/2006/relationships"><Relationship Id="rId1" Type="http://schemas.openxmlformats.org/officeDocument/2006/relationships/hyperlink" Target="https://www.techbrown.com/most-useful-bash-scripts-linux-system-administrator/" TargetMode="External"/><Relationship Id="rId2" Type="http://schemas.openxmlformats.org/officeDocument/2006/relationships/hyperlink" Target="https://www.tomzone.fr/5-important-scripts-useful-for-a-linux-system-administrator/" TargetMode="External"/><Relationship Id="rId3" Type="http://schemas.openxmlformats.org/officeDocument/2006/relationships/hyperlink" Target="https://github.com/errnair/sysadmin-shell-scripts" TargetMode="External"/><Relationship Id="rId4" Type="http://schemas.openxmlformats.org/officeDocument/2006/relationships/hyperlink" Target="https://github.com/topics/linux-administration" TargetMode="External"/><Relationship Id="rId5" Type="http://schemas.openxmlformats.org/officeDocument/2006/relationships/slideLayout" Target="../slideLayouts/slideLayout109.xml"/>
</Relationships>
</file>

<file path=ppt/slides/_rels/slide29.xml.rels><?xml version="1.0" encoding="UTF-8"?>
<Relationships xmlns="http://schemas.openxmlformats.org/package/2006/relationships"><Relationship Id="rId1" Type="http://schemas.openxmlformats.org/officeDocument/2006/relationships/image" Target="../media/image56.jpeg"/><Relationship Id="rId2" Type="http://schemas.openxmlformats.org/officeDocument/2006/relationships/slideLayout" Target="../slideLayouts/slideLayout121.xml"/>
</Relationships>
</file>

<file path=ppt/slides/_rels/slide3.xml.rels><?xml version="1.0" encoding="UTF-8"?>
<Relationships xmlns="http://schemas.openxmlformats.org/package/2006/relationships"><Relationship Id="rId1" Type="http://schemas.openxmlformats.org/officeDocument/2006/relationships/image" Target="../media/image23.jpeg"/><Relationship Id="rId2" Type="http://schemas.openxmlformats.org/officeDocument/2006/relationships/diagramData" Target="../diagrams/data1.xml"/><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7" Type="http://schemas.openxmlformats.org/officeDocument/2006/relationships/slideLayout" Target="../slideLayouts/slideLayout25.xml"/>
</Relationships>
</file>

<file path=ppt/slides/_rels/slide30.xml.rels><?xml version="1.0" encoding="UTF-8"?>
<Relationships xmlns="http://schemas.openxmlformats.org/package/2006/relationships"><Relationship Id="rId1" Type="http://schemas.openxmlformats.org/officeDocument/2006/relationships/image" Target="../media/image57.png"/><Relationship Id="rId2" Type="http://schemas.openxmlformats.org/officeDocument/2006/relationships/image" Target="../media/image58.png"/><Relationship Id="rId3" Type="http://schemas.openxmlformats.org/officeDocument/2006/relationships/image" Target="../media/image59.png"/><Relationship Id="rId4" Type="http://schemas.openxmlformats.org/officeDocument/2006/relationships/slideLayout" Target="../slideLayouts/slideLayout109.xml"/>
</Relationships>
</file>

<file path=ppt/slides/_rels/slide31.xml.rels><?xml version="1.0" encoding="UTF-8"?>
<Relationships xmlns="http://schemas.openxmlformats.org/package/2006/relationships"><Relationship Id="rId1" Type="http://schemas.openxmlformats.org/officeDocument/2006/relationships/image" Target="../media/image60.png"/><Relationship Id="rId2" Type="http://schemas.openxmlformats.org/officeDocument/2006/relationships/image" Target="../media/image61.png"/><Relationship Id="rId3" Type="http://schemas.openxmlformats.org/officeDocument/2006/relationships/image" Target="../media/image62.png"/><Relationship Id="rId4" Type="http://schemas.openxmlformats.org/officeDocument/2006/relationships/image" Target="../media/image63.png"/><Relationship Id="rId5" Type="http://schemas.openxmlformats.org/officeDocument/2006/relationships/image" Target="../media/image64.png"/><Relationship Id="rId6" Type="http://schemas.openxmlformats.org/officeDocument/2006/relationships/slideLayout" Target="../slideLayouts/slideLayout109.xml"/>
</Relationships>
</file>

<file path=ppt/slides/_rels/slide32.xml.rels><?xml version="1.0" encoding="UTF-8"?>
<Relationships xmlns="http://schemas.openxmlformats.org/package/2006/relationships"><Relationship Id="rId1" Type="http://schemas.openxmlformats.org/officeDocument/2006/relationships/image" Target="../media/image65.png"/><Relationship Id="rId2" Type="http://schemas.openxmlformats.org/officeDocument/2006/relationships/image" Target="../media/image66.png"/><Relationship Id="rId3" Type="http://schemas.openxmlformats.org/officeDocument/2006/relationships/image" Target="../media/image67.png"/><Relationship Id="rId4" Type="http://schemas.openxmlformats.org/officeDocument/2006/relationships/image" Target="../media/image68.png"/><Relationship Id="rId5" Type="http://schemas.openxmlformats.org/officeDocument/2006/relationships/image" Target="../media/image69.png"/><Relationship Id="rId6" Type="http://schemas.openxmlformats.org/officeDocument/2006/relationships/slideLayout" Target="../slideLayouts/slideLayout109.xml"/>
</Relationships>
</file>

<file path=ppt/slides/_rels/slide33.xml.rels><?xml version="1.0" encoding="UTF-8"?>
<Relationships xmlns="http://schemas.openxmlformats.org/package/2006/relationships"><Relationship Id="rId1" Type="http://schemas.openxmlformats.org/officeDocument/2006/relationships/image" Target="../media/image70.png"/><Relationship Id="rId2" Type="http://schemas.openxmlformats.org/officeDocument/2006/relationships/slideLayout" Target="../slideLayouts/slideLayout97.xml"/>
</Relationships>
</file>

<file path=ppt/slides/_rels/slide34.xml.rels><?xml version="1.0" encoding="UTF-8"?>
<Relationships xmlns="http://schemas.openxmlformats.org/package/2006/relationships"><Relationship Id="rId1" Type="http://schemas.openxmlformats.org/officeDocument/2006/relationships/slideLayout" Target="../slideLayouts/slideLayout61.xml"/>
</Relationships>
</file>

<file path=ppt/slides/_rels/slide35.xml.rels><?xml version="1.0" encoding="UTF-8"?>
<Relationships xmlns="http://schemas.openxmlformats.org/package/2006/relationships"><Relationship Id="rId1" Type="http://schemas.openxmlformats.org/officeDocument/2006/relationships/slideLayout" Target="../slideLayouts/slideLayout61.xml"/>
</Relationships>
</file>

<file path=ppt/slides/_rels/slide36.xml.rels><?xml version="1.0" encoding="UTF-8"?>
<Relationships xmlns="http://schemas.openxmlformats.org/package/2006/relationships"><Relationship Id="rId1" Type="http://schemas.openxmlformats.org/officeDocument/2006/relationships/slideLayout" Target="../slideLayouts/slideLayout61.xml"/>
</Relationships>
</file>

<file path=ppt/slides/_rels/slide37.xml.rels><?xml version="1.0" encoding="UTF-8"?>
<Relationships xmlns="http://schemas.openxmlformats.org/package/2006/relationships"><Relationship Id="rId1" Type="http://schemas.openxmlformats.org/officeDocument/2006/relationships/slideLayout" Target="../slideLayouts/slideLayout61.xml"/>
</Relationships>
</file>

<file path=ppt/slides/_rels/slide38.xml.rels><?xml version="1.0" encoding="UTF-8"?>
<Relationships xmlns="http://schemas.openxmlformats.org/package/2006/relationships"><Relationship Id="rId1" Type="http://schemas.openxmlformats.org/officeDocument/2006/relationships/slideLayout" Target="../slideLayouts/slideLayout61.xml"/>
</Relationships>
</file>

<file path=ppt/slides/_rels/slide39.xml.rels><?xml version="1.0" encoding="UTF-8"?>
<Relationships xmlns="http://schemas.openxmlformats.org/package/2006/relationships"><Relationship Id="rId1" Type="http://schemas.openxmlformats.org/officeDocument/2006/relationships/slideLayout" Target="../slideLayouts/slideLayout61.xml"/>
</Relationships>
</file>

<file path=ppt/slides/_rels/slide4.xml.rels><?xml version="1.0" encoding="UTF-8"?>
<Relationships xmlns="http://schemas.openxmlformats.org/package/2006/relationships"><Relationship Id="rId1" Type="http://schemas.openxmlformats.org/officeDocument/2006/relationships/hyperlink" Target="mailto:jstanger@comptia.org" TargetMode="External"/><Relationship Id="rId2" Type="http://schemas.openxmlformats.org/officeDocument/2006/relationships/image" Target="../media/image24.jpeg"/><Relationship Id="rId3" Type="http://schemas.openxmlformats.org/officeDocument/2006/relationships/image" Target="../media/image25.jpeg"/><Relationship Id="rId4" Type="http://schemas.openxmlformats.org/officeDocument/2006/relationships/slideLayout" Target="../slideLayouts/slideLayout37.xml"/>
</Relationships>
</file>

<file path=ppt/slides/_rels/slide40.xml.rels><?xml version="1.0" encoding="UTF-8"?>
<Relationships xmlns="http://schemas.openxmlformats.org/package/2006/relationships"><Relationship Id="rId1" Type="http://schemas.openxmlformats.org/officeDocument/2006/relationships/slideLayout" Target="../slideLayouts/slideLayout61.xml"/>
</Relationships>
</file>

<file path=ppt/slides/_rels/slide41.xml.rels><?xml version="1.0" encoding="UTF-8"?>
<Relationships xmlns="http://schemas.openxmlformats.org/package/2006/relationships"><Relationship Id="rId1" Type="http://schemas.openxmlformats.org/officeDocument/2006/relationships/slideLayout" Target="../slideLayouts/slideLayout61.xml"/>
</Relationships>
</file>

<file path=ppt/slides/_rels/slide42.xml.rels><?xml version="1.0" encoding="UTF-8"?>
<Relationships xmlns="http://schemas.openxmlformats.org/package/2006/relationships"><Relationship Id="rId1" Type="http://schemas.openxmlformats.org/officeDocument/2006/relationships/slideLayout" Target="../slideLayouts/slideLayout61.xml"/>
</Relationships>
</file>

<file path=ppt/slides/_rels/slide43.xml.rels><?xml version="1.0" encoding="UTF-8"?>
<Relationships xmlns="http://schemas.openxmlformats.org/package/2006/relationships"><Relationship Id="rId1" Type="http://schemas.openxmlformats.org/officeDocument/2006/relationships/slideLayout" Target="../slideLayouts/slideLayout61.xml"/>
</Relationships>
</file>

<file path=ppt/slides/_rels/slide44.xml.rels><?xml version="1.0" encoding="UTF-8"?>
<Relationships xmlns="http://schemas.openxmlformats.org/package/2006/relationships"><Relationship Id="rId1" Type="http://schemas.openxmlformats.org/officeDocument/2006/relationships/slideLayout" Target="../slideLayouts/slideLayout61.xml"/>
</Relationships>
</file>

<file path=ppt/slides/_rels/slide45.xml.rels><?xml version="1.0" encoding="UTF-8"?>
<Relationships xmlns="http://schemas.openxmlformats.org/package/2006/relationships"><Relationship Id="rId1" Type="http://schemas.openxmlformats.org/officeDocument/2006/relationships/image" Target="../media/image71.jpeg"/><Relationship Id="rId2" Type="http://schemas.openxmlformats.org/officeDocument/2006/relationships/slideLayout" Target="../slideLayouts/slideLayout61.xml"/>
</Relationships>
</file>

<file path=ppt/slides/_rels/slide5.xml.rels><?xml version="1.0" encoding="UTF-8"?>
<Relationships xmlns="http://schemas.openxmlformats.org/package/2006/relationships"><Relationship Id="rId1" Type="http://schemas.openxmlformats.org/officeDocument/2006/relationships/image" Target="../media/image26.png"/><Relationship Id="rId2" Type="http://schemas.openxmlformats.org/officeDocument/2006/relationships/image" Target="../media/image27.png"/><Relationship Id="rId3" Type="http://schemas.openxmlformats.org/officeDocument/2006/relationships/image" Target="../media/image28.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31.png"/><Relationship Id="rId7" Type="http://schemas.openxmlformats.org/officeDocument/2006/relationships/image" Target="../media/image32.png"/><Relationship Id="rId8" Type="http://schemas.openxmlformats.org/officeDocument/2006/relationships/image" Target="../media/image33.jpeg"/><Relationship Id="rId9" Type="http://schemas.openxmlformats.org/officeDocument/2006/relationships/image" Target="../media/image34.png"/><Relationship Id="rId10" Type="http://schemas.openxmlformats.org/officeDocument/2006/relationships/image" Target="../media/image35.png"/><Relationship Id="rId11" Type="http://schemas.openxmlformats.org/officeDocument/2006/relationships/image" Target="../media/image36.png"/><Relationship Id="rId12" Type="http://schemas.openxmlformats.org/officeDocument/2006/relationships/image" Target="../media/image37.png"/><Relationship Id="rId13" Type="http://schemas.openxmlformats.org/officeDocument/2006/relationships/image" Target="../media/image38.png"/><Relationship Id="rId14" Type="http://schemas.openxmlformats.org/officeDocument/2006/relationships/image" Target="../media/image39.png"/><Relationship Id="rId15" Type="http://schemas.openxmlformats.org/officeDocument/2006/relationships/image" Target="../media/image40.png"/><Relationship Id="rId16" Type="http://schemas.openxmlformats.org/officeDocument/2006/relationships/image" Target="../media/image41.png"/><Relationship Id="rId17" Type="http://schemas.openxmlformats.org/officeDocument/2006/relationships/image" Target="../media/image42.png"/><Relationship Id="rId18" Type="http://schemas.openxmlformats.org/officeDocument/2006/relationships/image" Target="../media/image43.png"/><Relationship Id="rId19" Type="http://schemas.openxmlformats.org/officeDocument/2006/relationships/image" Target="../media/image44.png"/><Relationship Id="rId20" Type="http://schemas.openxmlformats.org/officeDocument/2006/relationships/slideLayout" Target="../slideLayouts/slideLayout49.xml"/>
</Relationships>
</file>

<file path=ppt/slides/_rels/slide6.xml.rels><?xml version="1.0" encoding="UTF-8"?>
<Relationships xmlns="http://schemas.openxmlformats.org/package/2006/relationships"><Relationship Id="rId1" Type="http://schemas.openxmlformats.org/officeDocument/2006/relationships/image" Target="../media/image45.jpeg"/><Relationship Id="rId2" Type="http://schemas.openxmlformats.org/officeDocument/2006/relationships/slideLayout" Target="../slideLayouts/slideLayout61.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73.xml"/>
</Relationships>
</file>

<file path=ppt/slides/_rels/slide8.xml.rels><?xml version="1.0" encoding="UTF-8"?>
<Relationships xmlns="http://schemas.openxmlformats.org/package/2006/relationships"><Relationship Id="rId1" Type="http://schemas.openxmlformats.org/officeDocument/2006/relationships/image" Target="../media/image46.png"/><Relationship Id="rId2"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image" Target="../media/image47.jpeg"/><Relationship Id="rId2" Type="http://schemas.openxmlformats.org/officeDocument/2006/relationships/image" Target="../media/image48.png"/><Relationship Id="rId3" Type="http://schemas.openxmlformats.org/officeDocument/2006/relationships/slideLayout" Target="../slideLayouts/slideLayout85.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01" name="CustomShape 1"/>
          <p:cNvSpPr/>
          <p:nvPr/>
        </p:nvSpPr>
        <p:spPr>
          <a:xfrm>
            <a:off x="457200" y="3158640"/>
            <a:ext cx="8228880" cy="662400"/>
          </a:xfrm>
          <a:prstGeom prst="rect">
            <a:avLst/>
          </a:prstGeom>
          <a:noFill/>
          <a:ln>
            <a:noFill/>
          </a:ln>
        </p:spPr>
        <p:style>
          <a:lnRef idx="0"/>
          <a:fillRef idx="0"/>
          <a:effectRef idx="0"/>
          <a:fontRef idx="minor"/>
        </p:style>
        <p:txBody>
          <a:bodyPr lIns="0" rIns="0" tIns="45000" bIns="45000" anchor="b">
            <a:noAutofit/>
          </a:bodyPr>
          <a:p>
            <a:pPr>
              <a:lnSpc>
                <a:spcPct val="100000"/>
              </a:lnSpc>
            </a:pPr>
            <a:r>
              <a:rPr b="1" lang="en-US" sz="2800" spc="-1" strike="noStrike">
                <a:solidFill>
                  <a:srgbClr val="ff0000"/>
                </a:solidFill>
                <a:latin typeface="Calibri"/>
              </a:rPr>
              <a:t>Linux+ XK0-005 TTT Session 1:</a:t>
            </a:r>
            <a:endParaRPr b="0" lang="en-US" sz="2800" spc="-1" strike="noStrike">
              <a:latin typeface="Arial"/>
            </a:endParaRPr>
          </a:p>
        </p:txBody>
      </p:sp>
      <p:sp>
        <p:nvSpPr>
          <p:cNvPr id="502" name="CustomShape 2"/>
          <p:cNvSpPr/>
          <p:nvPr/>
        </p:nvSpPr>
        <p:spPr>
          <a:xfrm>
            <a:off x="457200" y="3781800"/>
            <a:ext cx="6400080" cy="488880"/>
          </a:xfrm>
          <a:prstGeom prst="rect">
            <a:avLst/>
          </a:prstGeom>
          <a:noFill/>
          <a:ln>
            <a:noFill/>
          </a:ln>
        </p:spPr>
        <p:style>
          <a:lnRef idx="0"/>
          <a:fillRef idx="0"/>
          <a:effectRef idx="0"/>
          <a:fontRef idx="minor"/>
        </p:style>
        <p:txBody>
          <a:bodyPr lIns="0" rIns="0" tIns="45000" bIns="45000">
            <a:noAutofit/>
          </a:bodyPr>
          <a:p>
            <a:pPr>
              <a:lnSpc>
                <a:spcPct val="100000"/>
              </a:lnSpc>
              <a:spcBef>
                <a:spcPts val="1199"/>
              </a:spcBef>
            </a:pPr>
            <a:r>
              <a:rPr b="0" lang="en-US" sz="1600" spc="-1" strike="noStrike">
                <a:solidFill>
                  <a:srgbClr val="ff0000"/>
                </a:solidFill>
                <a:latin typeface="Calibri"/>
              </a:rPr>
              <a:t>Introduction, Linux+ Information, Resources, Domain 1.1</a:t>
            </a:r>
            <a:endParaRPr b="0" lang="en-US" sz="1600" spc="-1" strike="noStrike">
              <a:latin typeface="Arial"/>
            </a:endParaRPr>
          </a:p>
        </p:txBody>
      </p:sp>
      <p:sp>
        <p:nvSpPr>
          <p:cNvPr id="503" name="CustomShape 3"/>
          <p:cNvSpPr/>
          <p:nvPr/>
        </p:nvSpPr>
        <p:spPr>
          <a:xfrm>
            <a:off x="8881920" y="4767120"/>
            <a:ext cx="261360" cy="273960"/>
          </a:xfrm>
          <a:prstGeom prst="rect">
            <a:avLst/>
          </a:prstGeom>
          <a:noFill/>
          <a:ln>
            <a:noFill/>
          </a:ln>
        </p:spPr>
        <p:style>
          <a:lnRef idx="0"/>
          <a:fillRef idx="0"/>
          <a:effectRef idx="0"/>
          <a:fontRef idx="minor"/>
        </p:style>
        <p:txBody>
          <a:bodyPr lIns="90000" rIns="0" tIns="45000" bIns="45000" anchor="ctr">
            <a:noAutofit/>
          </a:bodyPr>
          <a:p>
            <a:pPr algn="r">
              <a:lnSpc>
                <a:spcPct val="100000"/>
              </a:lnSpc>
            </a:pPr>
            <a:fld id="{78B5279C-7CE0-4A9E-8B1C-2B51E2B438FA}" type="slidenum">
              <a:rPr b="0" lang="en-US" sz="680" spc="-1" strike="noStrike">
                <a:solidFill>
                  <a:srgbClr val="69727b"/>
                </a:solidFill>
                <a:latin typeface="Calibri"/>
              </a:rPr>
              <a:t>&lt;number&gt;</a:t>
            </a:fld>
            <a:endParaRPr b="0" lang="en-US" sz="680" spc="-1" strike="noStrike">
              <a:latin typeface="Arial"/>
            </a:endParaRPr>
          </a:p>
        </p:txBody>
      </p:sp>
      <p:sp>
        <p:nvSpPr>
          <p:cNvPr id="504" name="CustomShape 4"/>
          <p:cNvSpPr/>
          <p:nvPr/>
        </p:nvSpPr>
        <p:spPr>
          <a:xfrm>
            <a:off x="455400" y="3047040"/>
            <a:ext cx="5741280" cy="924840"/>
          </a:xfrm>
          <a:prstGeom prst="rect">
            <a:avLst/>
          </a:prstGeom>
          <a:noFill/>
          <a:ln>
            <a:noFill/>
          </a:ln>
        </p:spPr>
        <p:style>
          <a:lnRef idx="0"/>
          <a:fillRef idx="0"/>
          <a:effectRef idx="0"/>
          <a:fontRef idx="minor"/>
        </p:style>
      </p:sp>
      <p:sp>
        <p:nvSpPr>
          <p:cNvPr id="505" name="CustomShape 5"/>
          <p:cNvSpPr/>
          <p:nvPr/>
        </p:nvSpPr>
        <p:spPr>
          <a:xfrm>
            <a:off x="1150200" y="4261680"/>
            <a:ext cx="4799880" cy="222840"/>
          </a:xfrm>
          <a:prstGeom prst="rect">
            <a:avLst/>
          </a:prstGeom>
          <a:noFill/>
          <a:ln>
            <a:noFill/>
          </a:ln>
        </p:spPr>
        <p:style>
          <a:lnRef idx="0"/>
          <a:fillRef idx="0"/>
          <a:effectRef idx="0"/>
          <a:fontRef idx="minor"/>
        </p:style>
        <p:txBody>
          <a:bodyPr lIns="0" rIns="0" tIns="34200" bIns="34200">
            <a:noAutofit/>
          </a:bodyPr>
          <a:p>
            <a:pPr>
              <a:lnSpc>
                <a:spcPct val="100000"/>
              </a:lnSpc>
              <a:spcBef>
                <a:spcPts val="901"/>
              </a:spcBef>
            </a:pPr>
            <a:r>
              <a:rPr b="0" lang="en-US" sz="1200" spc="-1" strike="noStrike">
                <a:solidFill>
                  <a:srgbClr val="69727b"/>
                </a:solidFill>
                <a:latin typeface="Calibri"/>
                <a:ea typeface="宋体"/>
              </a:rPr>
              <a:t>July 11, 2022</a:t>
            </a:r>
            <a:endParaRPr b="0" lang="en-US" sz="1200" spc="-1" strike="noStrike">
              <a:latin typeface="Arial"/>
            </a:endParaRPr>
          </a:p>
        </p:txBody>
      </p:sp>
      <p:pic>
        <p:nvPicPr>
          <p:cNvPr id="506" name="Picture 2" descr=""/>
          <p:cNvPicPr/>
          <p:nvPr/>
        </p:nvPicPr>
        <p:blipFill>
          <a:blip r:embed="rId1"/>
          <a:stretch/>
        </p:blipFill>
        <p:spPr>
          <a:xfrm>
            <a:off x="6197760" y="4493160"/>
            <a:ext cx="232920" cy="196560"/>
          </a:xfrm>
          <a:prstGeom prst="rect">
            <a:avLst/>
          </a:prstGeom>
          <a:ln>
            <a:noFill/>
          </a:ln>
        </p:spPr>
      </p:pic>
      <p:sp>
        <p:nvSpPr>
          <p:cNvPr id="507" name="CustomShape 6"/>
          <p:cNvSpPr/>
          <p:nvPr/>
        </p:nvSpPr>
        <p:spPr>
          <a:xfrm>
            <a:off x="6498360" y="4435560"/>
            <a:ext cx="2644920" cy="240120"/>
          </a:xfrm>
          <a:prstGeom prst="rect">
            <a:avLst/>
          </a:prstGeom>
          <a:noFill/>
          <a:ln>
            <a:noFill/>
          </a:ln>
        </p:spPr>
        <p:style>
          <a:lnRef idx="0"/>
          <a:fillRef idx="0"/>
          <a:effectRef idx="0"/>
          <a:fontRef idx="minor"/>
        </p:style>
        <p:txBody>
          <a:bodyPr lIns="0" rIns="0" tIns="34200" bIns="34200">
            <a:noAutofit/>
          </a:bodyPr>
          <a:p>
            <a:pPr>
              <a:lnSpc>
                <a:spcPct val="100000"/>
              </a:lnSpc>
              <a:spcBef>
                <a:spcPts val="901"/>
              </a:spcBef>
            </a:pPr>
            <a:r>
              <a:rPr b="0" lang="en-US" sz="1200" spc="-1" strike="noStrike">
                <a:solidFill>
                  <a:srgbClr val="69727b"/>
                </a:solidFill>
                <a:latin typeface="Calibri"/>
                <a:ea typeface="宋体"/>
              </a:rPr>
              <a:t>@TeachCompTIA    #LinuxPlusTTT</a:t>
            </a:r>
            <a:endParaRPr b="0" lang="en-US" sz="1200" spc="-1" strike="noStrike">
              <a:latin typeface="Arial"/>
            </a:endParaRPr>
          </a:p>
        </p:txBody>
      </p:sp>
      <p:pic>
        <p:nvPicPr>
          <p:cNvPr id="508" name="Picture 17" descr="A picture containing sitting, black, white&#10;&#10;Description automatically generated"/>
          <p:cNvPicPr/>
          <p:nvPr/>
        </p:nvPicPr>
        <p:blipFill>
          <a:blip r:embed="rId2"/>
          <a:stretch/>
        </p:blipFill>
        <p:spPr>
          <a:xfrm>
            <a:off x="455040" y="331920"/>
            <a:ext cx="6643440" cy="2214000"/>
          </a:xfrm>
          <a:prstGeom prst="rect">
            <a:avLst/>
          </a:prstGeom>
          <a:ln>
            <a:noFill/>
          </a:ln>
        </p:spPr>
      </p:pic>
      <p:pic>
        <p:nvPicPr>
          <p:cNvPr id="509" name="Picture 8" descr="Logo&#10;&#10;Description automatically generated with medium confidence"/>
          <p:cNvPicPr/>
          <p:nvPr/>
        </p:nvPicPr>
        <p:blipFill>
          <a:blip r:embed="rId3"/>
          <a:stretch/>
        </p:blipFill>
        <p:spPr>
          <a:xfrm>
            <a:off x="5355360" y="-97560"/>
            <a:ext cx="3656880" cy="3656880"/>
          </a:xfrm>
          <a:prstGeom prst="rect">
            <a:avLst/>
          </a:prstGeom>
          <a:ln>
            <a:noFill/>
          </a:ln>
        </p:spPr>
      </p:pic>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79" name="CustomShape 1"/>
          <p:cNvSpPr/>
          <p:nvPr/>
        </p:nvSpPr>
        <p:spPr>
          <a:xfrm>
            <a:off x="457200" y="205920"/>
            <a:ext cx="8228880" cy="856440"/>
          </a:xfrm>
          <a:prstGeom prst="rect">
            <a:avLst/>
          </a:prstGeom>
          <a:noFill/>
          <a:ln>
            <a:noFill/>
          </a:ln>
        </p:spPr>
        <p:style>
          <a:lnRef idx="0"/>
          <a:fillRef idx="0"/>
          <a:effectRef idx="0"/>
          <a:fontRef idx="minor"/>
        </p:style>
        <p:txBody>
          <a:bodyPr lIns="0" rIns="90000" tIns="45000" bIns="45000" anchor="ctr">
            <a:noAutofit/>
          </a:bodyPr>
          <a:p>
            <a:pPr>
              <a:lnSpc>
                <a:spcPct val="100000"/>
              </a:lnSpc>
            </a:pPr>
            <a:r>
              <a:rPr b="1" lang="en-US" sz="2800" spc="-1" strike="noStrike">
                <a:solidFill>
                  <a:srgbClr val="ff0000"/>
                </a:solidFill>
                <a:latin typeface="Calibri"/>
              </a:rPr>
              <a:t>Poll 1</a:t>
            </a:r>
            <a:endParaRPr b="0" lang="en-US" sz="2800" spc="-1" strike="noStrike">
              <a:latin typeface="Arial"/>
            </a:endParaRPr>
          </a:p>
        </p:txBody>
      </p:sp>
      <p:sp>
        <p:nvSpPr>
          <p:cNvPr id="580" name="CustomShape 2"/>
          <p:cNvSpPr/>
          <p:nvPr/>
        </p:nvSpPr>
        <p:spPr>
          <a:xfrm>
            <a:off x="457200" y="1200240"/>
            <a:ext cx="8228880" cy="3393720"/>
          </a:xfrm>
          <a:prstGeom prst="rect">
            <a:avLst/>
          </a:prstGeom>
          <a:noFill/>
          <a:ln>
            <a:noFill/>
          </a:ln>
        </p:spPr>
        <p:style>
          <a:lnRef idx="0"/>
          <a:fillRef idx="0"/>
          <a:effectRef idx="0"/>
          <a:fontRef idx="minor"/>
        </p:style>
        <p:txBody>
          <a:bodyPr lIns="0" rIns="90000" tIns="45000" bIns="45000">
            <a:noAutofit/>
          </a:bodyPr>
          <a:p>
            <a:pPr>
              <a:lnSpc>
                <a:spcPct val="100000"/>
              </a:lnSpc>
              <a:spcBef>
                <a:spcPts val="1199"/>
              </a:spcBef>
            </a:pPr>
            <a:r>
              <a:rPr b="0" lang="en-US" sz="2000" spc="-1" strike="noStrike">
                <a:solidFill>
                  <a:srgbClr val="576068"/>
                </a:solidFill>
                <a:latin typeface="Calibri"/>
              </a:rPr>
              <a:t>What type of training organization best describes your employer?</a:t>
            </a:r>
            <a:endParaRPr b="0" lang="en-US" sz="2000" spc="-1" strike="noStrike">
              <a:latin typeface="Arial"/>
            </a:endParaRPr>
          </a:p>
          <a:p>
            <a:pPr marL="342720" indent="-342000">
              <a:lnSpc>
                <a:spcPct val="100000"/>
              </a:lnSpc>
              <a:spcBef>
                <a:spcPts val="1199"/>
              </a:spcBef>
              <a:buClr>
                <a:srgbClr val="576068"/>
              </a:buClr>
              <a:buSzPct val="80000"/>
              <a:buFont typeface="Calibri"/>
              <a:buAutoNum type="alphaUcPeriod"/>
            </a:pPr>
            <a:r>
              <a:rPr b="0" lang="en-US" sz="2000" spc="-1" strike="noStrike">
                <a:solidFill>
                  <a:srgbClr val="576068"/>
                </a:solidFill>
                <a:latin typeface="Calibri"/>
              </a:rPr>
              <a:t>Academic Education Provider</a:t>
            </a:r>
            <a:endParaRPr b="0" lang="en-US" sz="2000" spc="-1" strike="noStrike">
              <a:latin typeface="Arial"/>
            </a:endParaRPr>
          </a:p>
          <a:p>
            <a:pPr marL="342720" indent="-342000">
              <a:lnSpc>
                <a:spcPct val="100000"/>
              </a:lnSpc>
              <a:spcBef>
                <a:spcPts val="1199"/>
              </a:spcBef>
              <a:buClr>
                <a:srgbClr val="576068"/>
              </a:buClr>
              <a:buSzPct val="80000"/>
              <a:buFont typeface="Calibri"/>
              <a:buAutoNum type="alphaUcPeriod"/>
            </a:pPr>
            <a:r>
              <a:rPr b="0" lang="en-US" sz="2000" spc="-1" strike="noStrike">
                <a:solidFill>
                  <a:srgbClr val="576068"/>
                </a:solidFill>
                <a:latin typeface="Calibri"/>
              </a:rPr>
              <a:t>Commercial Training Provider</a:t>
            </a:r>
            <a:endParaRPr b="0" lang="en-US" sz="2000" spc="-1" strike="noStrike">
              <a:latin typeface="Arial"/>
            </a:endParaRPr>
          </a:p>
          <a:p>
            <a:pPr marL="342720" indent="-342000">
              <a:lnSpc>
                <a:spcPct val="100000"/>
              </a:lnSpc>
              <a:spcBef>
                <a:spcPts val="1199"/>
              </a:spcBef>
              <a:buClr>
                <a:srgbClr val="576068"/>
              </a:buClr>
              <a:buSzPct val="80000"/>
              <a:buFont typeface="Calibri"/>
              <a:buAutoNum type="alphaUcPeriod"/>
            </a:pPr>
            <a:r>
              <a:rPr b="0" lang="en-US" sz="2000" spc="-1" strike="noStrike">
                <a:solidFill>
                  <a:srgbClr val="576068"/>
                </a:solidFill>
                <a:latin typeface="Calibri"/>
              </a:rPr>
              <a:t>Government</a:t>
            </a:r>
            <a:endParaRPr b="0" lang="en-US" sz="2000" spc="-1" strike="noStrike">
              <a:latin typeface="Arial"/>
            </a:endParaRPr>
          </a:p>
          <a:p>
            <a:pPr marL="342720" indent="-342000">
              <a:lnSpc>
                <a:spcPct val="100000"/>
              </a:lnSpc>
              <a:spcBef>
                <a:spcPts val="1199"/>
              </a:spcBef>
              <a:buClr>
                <a:srgbClr val="576068"/>
              </a:buClr>
              <a:buSzPct val="80000"/>
              <a:buFont typeface="Calibri"/>
              <a:buAutoNum type="alphaUcPeriod"/>
            </a:pPr>
            <a:r>
              <a:rPr b="0" lang="en-US" sz="2000" spc="-1" strike="noStrike">
                <a:solidFill>
                  <a:srgbClr val="576068"/>
                </a:solidFill>
                <a:latin typeface="Calibri"/>
              </a:rPr>
              <a:t>Corporate</a:t>
            </a:r>
            <a:endParaRPr b="0" lang="en-US" sz="2000" spc="-1" strike="noStrike">
              <a:latin typeface="Arial"/>
            </a:endParaRPr>
          </a:p>
          <a:p>
            <a:pPr marL="342720" indent="-342000">
              <a:lnSpc>
                <a:spcPct val="100000"/>
              </a:lnSpc>
              <a:spcBef>
                <a:spcPts val="1199"/>
              </a:spcBef>
              <a:buClr>
                <a:srgbClr val="576068"/>
              </a:buClr>
              <a:buSzPct val="80000"/>
              <a:buFont typeface="Calibri"/>
              <a:buAutoNum type="alphaUcPeriod"/>
            </a:pPr>
            <a:r>
              <a:rPr b="0" lang="en-US" sz="2000" spc="-1" strike="noStrike">
                <a:solidFill>
                  <a:srgbClr val="576068"/>
                </a:solidFill>
                <a:latin typeface="Calibri"/>
              </a:rPr>
              <a:t>Publisher</a:t>
            </a:r>
            <a:endParaRPr b="0" lang="en-US" sz="2000" spc="-1" strike="noStrike">
              <a:latin typeface="Arial"/>
            </a:endParaRPr>
          </a:p>
        </p:txBody>
      </p:sp>
      <p:sp>
        <p:nvSpPr>
          <p:cNvPr id="581" name="CustomShape 3"/>
          <p:cNvSpPr/>
          <p:nvPr/>
        </p:nvSpPr>
        <p:spPr>
          <a:xfrm>
            <a:off x="8436960" y="4767120"/>
            <a:ext cx="249120" cy="273240"/>
          </a:xfrm>
          <a:prstGeom prst="rect">
            <a:avLst/>
          </a:prstGeom>
          <a:noFill/>
          <a:ln>
            <a:noFill/>
          </a:ln>
        </p:spPr>
        <p:style>
          <a:lnRef idx="0"/>
          <a:fillRef idx="0"/>
          <a:effectRef idx="0"/>
          <a:fontRef idx="minor"/>
        </p:style>
        <p:txBody>
          <a:bodyPr lIns="90000" rIns="0" tIns="45000" bIns="45000" anchor="ctr">
            <a:noAutofit/>
          </a:bodyPr>
          <a:p>
            <a:pPr algn="r">
              <a:lnSpc>
                <a:spcPct val="100000"/>
              </a:lnSpc>
            </a:pPr>
            <a:fld id="{A20C726D-B52E-40A0-BA04-D9E5CF4F5525}" type="slidenum">
              <a:rPr b="0" lang="en-US" sz="680" spc="-1" strike="noStrike">
                <a:solidFill>
                  <a:srgbClr val="69727b"/>
                </a:solidFill>
                <a:latin typeface="Calibri"/>
              </a:rPr>
              <a:t>&lt;number&gt;</a:t>
            </a:fld>
            <a:endParaRPr b="0" lang="en-US" sz="680" spc="-1" strike="noStrike">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82" name="CustomShape 1"/>
          <p:cNvSpPr/>
          <p:nvPr/>
        </p:nvSpPr>
        <p:spPr>
          <a:xfrm>
            <a:off x="457200" y="205920"/>
            <a:ext cx="8228880" cy="856440"/>
          </a:xfrm>
          <a:prstGeom prst="rect">
            <a:avLst/>
          </a:prstGeom>
          <a:noFill/>
          <a:ln>
            <a:noFill/>
          </a:ln>
        </p:spPr>
        <p:style>
          <a:lnRef idx="0"/>
          <a:fillRef idx="0"/>
          <a:effectRef idx="0"/>
          <a:fontRef idx="minor"/>
        </p:style>
        <p:txBody>
          <a:bodyPr lIns="0" rIns="90000" tIns="45000" bIns="45000" anchor="ctr">
            <a:noAutofit/>
          </a:bodyPr>
          <a:p>
            <a:pPr>
              <a:lnSpc>
                <a:spcPct val="100000"/>
              </a:lnSpc>
            </a:pPr>
            <a:r>
              <a:rPr b="1" lang="en-US" sz="2800" spc="-1" strike="noStrike">
                <a:solidFill>
                  <a:srgbClr val="ff0000"/>
                </a:solidFill>
                <a:latin typeface="Calibri"/>
              </a:rPr>
              <a:t>Poll 2</a:t>
            </a:r>
            <a:endParaRPr b="0" lang="en-US" sz="2800" spc="-1" strike="noStrike">
              <a:latin typeface="Arial"/>
            </a:endParaRPr>
          </a:p>
        </p:txBody>
      </p:sp>
      <p:sp>
        <p:nvSpPr>
          <p:cNvPr id="583" name="CustomShape 2"/>
          <p:cNvSpPr/>
          <p:nvPr/>
        </p:nvSpPr>
        <p:spPr>
          <a:xfrm>
            <a:off x="457200" y="1200240"/>
            <a:ext cx="8228880" cy="3393720"/>
          </a:xfrm>
          <a:prstGeom prst="rect">
            <a:avLst/>
          </a:prstGeom>
          <a:noFill/>
          <a:ln>
            <a:noFill/>
          </a:ln>
        </p:spPr>
        <p:style>
          <a:lnRef idx="0"/>
          <a:fillRef idx="0"/>
          <a:effectRef idx="0"/>
          <a:fontRef idx="minor"/>
        </p:style>
        <p:txBody>
          <a:bodyPr lIns="0" rIns="90000" tIns="45000" bIns="45000">
            <a:noAutofit/>
          </a:bodyPr>
          <a:p>
            <a:pPr>
              <a:lnSpc>
                <a:spcPct val="100000"/>
              </a:lnSpc>
              <a:spcBef>
                <a:spcPts val="1199"/>
              </a:spcBef>
            </a:pPr>
            <a:r>
              <a:rPr b="0" lang="en-US" sz="2000" spc="-1" strike="noStrike">
                <a:solidFill>
                  <a:srgbClr val="576068"/>
                </a:solidFill>
                <a:latin typeface="Calibri"/>
              </a:rPr>
              <a:t>Do you have the CompTIA Linux+ certification?</a:t>
            </a:r>
            <a:endParaRPr b="0" lang="en-US" sz="2000" spc="-1" strike="noStrike">
              <a:latin typeface="Arial"/>
            </a:endParaRPr>
          </a:p>
          <a:p>
            <a:pPr marL="342720" indent="-342000">
              <a:lnSpc>
                <a:spcPct val="100000"/>
              </a:lnSpc>
              <a:spcBef>
                <a:spcPts val="1199"/>
              </a:spcBef>
              <a:buClr>
                <a:srgbClr val="576068"/>
              </a:buClr>
              <a:buSzPct val="80000"/>
              <a:buFont typeface="Calibri"/>
              <a:buAutoNum type="alphaUcPeriod"/>
            </a:pPr>
            <a:r>
              <a:rPr b="0" lang="en-US" sz="2000" spc="-1" strike="noStrike">
                <a:solidFill>
                  <a:srgbClr val="576068"/>
                </a:solidFill>
                <a:latin typeface="Calibri"/>
              </a:rPr>
              <a:t>Yes, I am certified with the current Linux+ certification</a:t>
            </a:r>
            <a:endParaRPr b="0" lang="en-US" sz="2000" spc="-1" strike="noStrike">
              <a:latin typeface="Arial"/>
            </a:endParaRPr>
          </a:p>
          <a:p>
            <a:pPr marL="342720" indent="-342000">
              <a:lnSpc>
                <a:spcPct val="100000"/>
              </a:lnSpc>
              <a:spcBef>
                <a:spcPts val="1199"/>
              </a:spcBef>
              <a:buClr>
                <a:srgbClr val="576068"/>
              </a:buClr>
              <a:buSzPct val="80000"/>
              <a:buFont typeface="Calibri"/>
              <a:buAutoNum type="alphaUcPeriod"/>
            </a:pPr>
            <a:r>
              <a:rPr b="0" lang="en-US" sz="2000" spc="-1" strike="noStrike">
                <a:solidFill>
                  <a:srgbClr val="576068"/>
                </a:solidFill>
                <a:latin typeface="Calibri"/>
              </a:rPr>
              <a:t>No, I have an older Linux+ certification</a:t>
            </a:r>
            <a:endParaRPr b="0" lang="en-US" sz="2000" spc="-1" strike="noStrike">
              <a:latin typeface="Arial"/>
            </a:endParaRPr>
          </a:p>
          <a:p>
            <a:pPr marL="342720" indent="-342000">
              <a:lnSpc>
                <a:spcPct val="100000"/>
              </a:lnSpc>
              <a:spcBef>
                <a:spcPts val="1199"/>
              </a:spcBef>
              <a:buClr>
                <a:srgbClr val="576068"/>
              </a:buClr>
              <a:buSzPct val="80000"/>
              <a:buFont typeface="Calibri"/>
              <a:buAutoNum type="alphaUcPeriod"/>
            </a:pPr>
            <a:r>
              <a:rPr b="0" lang="en-US" sz="2000" spc="-1" strike="noStrike">
                <a:solidFill>
                  <a:srgbClr val="576068"/>
                </a:solidFill>
                <a:latin typeface="Calibri"/>
              </a:rPr>
              <a:t>No, I have a Linux certification through another certification provider</a:t>
            </a:r>
            <a:endParaRPr b="0" lang="en-US" sz="2000" spc="-1" strike="noStrike">
              <a:latin typeface="Arial"/>
            </a:endParaRPr>
          </a:p>
          <a:p>
            <a:pPr marL="342720" indent="-342000">
              <a:lnSpc>
                <a:spcPct val="100000"/>
              </a:lnSpc>
              <a:spcBef>
                <a:spcPts val="1199"/>
              </a:spcBef>
              <a:buClr>
                <a:srgbClr val="576068"/>
              </a:buClr>
              <a:buSzPct val="80000"/>
              <a:buFont typeface="Calibri"/>
              <a:buAutoNum type="alphaUcPeriod"/>
            </a:pPr>
            <a:r>
              <a:rPr b="0" lang="en-US" sz="2000" spc="-1" strike="noStrike">
                <a:solidFill>
                  <a:srgbClr val="576068"/>
                </a:solidFill>
                <a:latin typeface="Calibri"/>
              </a:rPr>
              <a:t>I am not currently certified with any Linux certification</a:t>
            </a:r>
            <a:endParaRPr b="0" lang="en-US" sz="2000" spc="-1" strike="noStrike">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84" name="CustomShape 1"/>
          <p:cNvSpPr/>
          <p:nvPr/>
        </p:nvSpPr>
        <p:spPr>
          <a:xfrm>
            <a:off x="457200" y="205920"/>
            <a:ext cx="8228880" cy="856440"/>
          </a:xfrm>
          <a:prstGeom prst="rect">
            <a:avLst/>
          </a:prstGeom>
          <a:noFill/>
          <a:ln>
            <a:noFill/>
          </a:ln>
        </p:spPr>
        <p:style>
          <a:lnRef idx="0"/>
          <a:fillRef idx="0"/>
          <a:effectRef idx="0"/>
          <a:fontRef idx="minor"/>
        </p:style>
        <p:txBody>
          <a:bodyPr lIns="0" rIns="90000" tIns="45000" bIns="45000" anchor="ctr">
            <a:noAutofit/>
          </a:bodyPr>
          <a:p>
            <a:pPr>
              <a:lnSpc>
                <a:spcPct val="100000"/>
              </a:lnSpc>
            </a:pPr>
            <a:r>
              <a:rPr b="1" lang="en-US" sz="2800" spc="-1" strike="noStrike">
                <a:solidFill>
                  <a:srgbClr val="ff0000"/>
                </a:solidFill>
                <a:latin typeface="Calibri"/>
              </a:rPr>
              <a:t>Poll 3</a:t>
            </a:r>
            <a:endParaRPr b="0" lang="en-US" sz="2800" spc="-1" strike="noStrike">
              <a:latin typeface="Arial"/>
            </a:endParaRPr>
          </a:p>
        </p:txBody>
      </p:sp>
      <p:sp>
        <p:nvSpPr>
          <p:cNvPr id="585" name="CustomShape 2"/>
          <p:cNvSpPr/>
          <p:nvPr/>
        </p:nvSpPr>
        <p:spPr>
          <a:xfrm>
            <a:off x="457200" y="1200240"/>
            <a:ext cx="8228880" cy="3393720"/>
          </a:xfrm>
          <a:prstGeom prst="rect">
            <a:avLst/>
          </a:prstGeom>
          <a:noFill/>
          <a:ln>
            <a:noFill/>
          </a:ln>
        </p:spPr>
        <p:style>
          <a:lnRef idx="0"/>
          <a:fillRef idx="0"/>
          <a:effectRef idx="0"/>
          <a:fontRef idx="minor"/>
        </p:style>
        <p:txBody>
          <a:bodyPr lIns="0" rIns="90000" tIns="45000" bIns="45000">
            <a:noAutofit/>
          </a:bodyPr>
          <a:p>
            <a:pPr>
              <a:lnSpc>
                <a:spcPct val="100000"/>
              </a:lnSpc>
              <a:spcBef>
                <a:spcPts val="1199"/>
              </a:spcBef>
            </a:pPr>
            <a:r>
              <a:rPr b="0" lang="en-US" sz="2000" spc="-1" strike="noStrike">
                <a:solidFill>
                  <a:srgbClr val="576068"/>
                </a:solidFill>
                <a:latin typeface="Calibri"/>
              </a:rPr>
              <a:t>Do you currently offer a Linux+ course?</a:t>
            </a:r>
            <a:endParaRPr b="0" lang="en-US" sz="2000" spc="-1" strike="noStrike">
              <a:latin typeface="Arial"/>
            </a:endParaRPr>
          </a:p>
          <a:p>
            <a:pPr>
              <a:lnSpc>
                <a:spcPct val="100000"/>
              </a:lnSpc>
              <a:spcBef>
                <a:spcPts val="1199"/>
              </a:spcBef>
            </a:pPr>
            <a:endParaRPr b="0" lang="en-US" sz="2000" spc="-1" strike="noStrike">
              <a:latin typeface="Arial"/>
            </a:endParaRPr>
          </a:p>
          <a:p>
            <a:pPr marL="457200" indent="-456480">
              <a:lnSpc>
                <a:spcPct val="100000"/>
              </a:lnSpc>
              <a:spcBef>
                <a:spcPts val="1199"/>
              </a:spcBef>
              <a:buClr>
                <a:srgbClr val="576068"/>
              </a:buClr>
              <a:buSzPct val="80000"/>
              <a:buFont typeface="Calibri"/>
              <a:buAutoNum type="alphaUcPeriod"/>
            </a:pPr>
            <a:r>
              <a:rPr b="0" lang="en-US" sz="2000" spc="-1" strike="noStrike">
                <a:solidFill>
                  <a:srgbClr val="576068"/>
                </a:solidFill>
                <a:latin typeface="Calibri"/>
              </a:rPr>
              <a:t>Yes, have been offering it for over 2 years</a:t>
            </a:r>
            <a:endParaRPr b="0" lang="en-US" sz="2000" spc="-1" strike="noStrike">
              <a:latin typeface="Arial"/>
            </a:endParaRPr>
          </a:p>
          <a:p>
            <a:pPr marL="457200" indent="-456480">
              <a:lnSpc>
                <a:spcPct val="100000"/>
              </a:lnSpc>
              <a:spcBef>
                <a:spcPts val="1199"/>
              </a:spcBef>
              <a:buClr>
                <a:srgbClr val="576068"/>
              </a:buClr>
              <a:buSzPct val="80000"/>
              <a:buFont typeface="Calibri"/>
              <a:buAutoNum type="alphaUcPeriod"/>
            </a:pPr>
            <a:r>
              <a:rPr b="0" lang="en-US" sz="2000" spc="-1" strike="noStrike">
                <a:solidFill>
                  <a:srgbClr val="576068"/>
                </a:solidFill>
                <a:latin typeface="Calibri"/>
              </a:rPr>
              <a:t>Yes, just started to offer it within the past 1-2 years</a:t>
            </a:r>
            <a:endParaRPr b="0" lang="en-US" sz="2000" spc="-1" strike="noStrike">
              <a:latin typeface="Arial"/>
            </a:endParaRPr>
          </a:p>
          <a:p>
            <a:pPr marL="457200" indent="-456480">
              <a:lnSpc>
                <a:spcPct val="100000"/>
              </a:lnSpc>
              <a:spcBef>
                <a:spcPts val="1199"/>
              </a:spcBef>
              <a:buClr>
                <a:srgbClr val="576068"/>
              </a:buClr>
              <a:buSzPct val="80000"/>
              <a:buFont typeface="Calibri"/>
              <a:buAutoNum type="alphaUcPeriod"/>
            </a:pPr>
            <a:r>
              <a:rPr b="0" lang="en-US" sz="2000" spc="-1" strike="noStrike">
                <a:solidFill>
                  <a:srgbClr val="576068"/>
                </a:solidFill>
                <a:latin typeface="Calibri"/>
              </a:rPr>
              <a:t>No, but planning to offer the new exam</a:t>
            </a:r>
            <a:endParaRPr b="0" lang="en-US" sz="2000" spc="-1" strike="noStrike">
              <a:latin typeface="Arial"/>
            </a:endParaRPr>
          </a:p>
          <a:p>
            <a:pPr marL="457200" indent="-456480">
              <a:lnSpc>
                <a:spcPct val="100000"/>
              </a:lnSpc>
              <a:spcBef>
                <a:spcPts val="1199"/>
              </a:spcBef>
              <a:buClr>
                <a:srgbClr val="576068"/>
              </a:buClr>
              <a:buSzPct val="80000"/>
              <a:buFont typeface="Calibri"/>
              <a:buAutoNum type="alphaUcPeriod"/>
            </a:pPr>
            <a:r>
              <a:rPr b="0" lang="en-US" sz="2000" spc="-1" strike="noStrike">
                <a:solidFill>
                  <a:srgbClr val="576068"/>
                </a:solidFill>
                <a:latin typeface="Calibri"/>
              </a:rPr>
              <a:t>No plans to offer right now</a:t>
            </a:r>
            <a:endParaRPr b="0" lang="en-US" sz="2000" spc="-1" strike="noStrike">
              <a:latin typeface="Arial"/>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86" name="CustomShape 1"/>
          <p:cNvSpPr/>
          <p:nvPr/>
        </p:nvSpPr>
        <p:spPr>
          <a:xfrm>
            <a:off x="457200" y="205920"/>
            <a:ext cx="8228880" cy="856440"/>
          </a:xfrm>
          <a:prstGeom prst="rect">
            <a:avLst/>
          </a:prstGeom>
          <a:noFill/>
          <a:ln>
            <a:noFill/>
          </a:ln>
        </p:spPr>
        <p:style>
          <a:lnRef idx="0"/>
          <a:fillRef idx="0"/>
          <a:effectRef idx="0"/>
          <a:fontRef idx="minor"/>
        </p:style>
        <p:txBody>
          <a:bodyPr lIns="0" rIns="90000" tIns="45000" bIns="45000" anchor="ctr">
            <a:noAutofit/>
          </a:bodyPr>
          <a:p>
            <a:pPr>
              <a:lnSpc>
                <a:spcPct val="100000"/>
              </a:lnSpc>
            </a:pPr>
            <a:r>
              <a:rPr b="1" lang="en-US" sz="2800" spc="-1" strike="noStrike">
                <a:solidFill>
                  <a:srgbClr val="ff0000"/>
                </a:solidFill>
                <a:latin typeface="Calibri"/>
              </a:rPr>
              <a:t>POLL</a:t>
            </a:r>
            <a:endParaRPr b="0" lang="en-US" sz="2800" spc="-1" strike="noStrike">
              <a:latin typeface="Arial"/>
            </a:endParaRPr>
          </a:p>
        </p:txBody>
      </p:sp>
      <p:sp>
        <p:nvSpPr>
          <p:cNvPr id="587" name="CustomShape 2"/>
          <p:cNvSpPr/>
          <p:nvPr/>
        </p:nvSpPr>
        <p:spPr>
          <a:xfrm>
            <a:off x="457200" y="1200240"/>
            <a:ext cx="8228880" cy="3393720"/>
          </a:xfrm>
          <a:prstGeom prst="rect">
            <a:avLst/>
          </a:prstGeom>
          <a:noFill/>
          <a:ln>
            <a:noFill/>
          </a:ln>
        </p:spPr>
        <p:style>
          <a:lnRef idx="0"/>
          <a:fillRef idx="0"/>
          <a:effectRef idx="0"/>
          <a:fontRef idx="minor"/>
        </p:style>
        <p:txBody>
          <a:bodyPr lIns="0" rIns="90000" tIns="45000" bIns="45000">
            <a:noAutofit/>
          </a:bodyPr>
          <a:p>
            <a:pPr>
              <a:lnSpc>
                <a:spcPct val="100000"/>
              </a:lnSpc>
              <a:spcBef>
                <a:spcPts val="1199"/>
              </a:spcBef>
            </a:pPr>
            <a:r>
              <a:rPr b="0" lang="en-US" sz="2000" spc="-1" strike="noStrike">
                <a:solidFill>
                  <a:srgbClr val="576068"/>
                </a:solidFill>
                <a:latin typeface="Calibri"/>
              </a:rPr>
              <a:t>When are you looking at implementing Linux+ XK0-005 training?</a:t>
            </a:r>
            <a:endParaRPr b="0" lang="en-US" sz="2000" spc="-1" strike="noStrike">
              <a:latin typeface="Arial"/>
            </a:endParaRPr>
          </a:p>
          <a:p>
            <a:pPr marL="343080" indent="-342360">
              <a:lnSpc>
                <a:spcPct val="100000"/>
              </a:lnSpc>
              <a:spcBef>
                <a:spcPts val="1199"/>
              </a:spcBef>
              <a:buClr>
                <a:srgbClr val="576068"/>
              </a:buClr>
              <a:buSzPct val="80000"/>
              <a:buFont typeface="Wingdings" charset="2"/>
              <a:buAutoNum type="alphaLcPeriod"/>
            </a:pPr>
            <a:r>
              <a:rPr b="0" lang="en-US" sz="2000" spc="-1" strike="noStrike">
                <a:solidFill>
                  <a:srgbClr val="576068"/>
                </a:solidFill>
                <a:latin typeface="Calibri"/>
              </a:rPr>
              <a:t>Have already implemented</a:t>
            </a:r>
            <a:endParaRPr b="0" lang="en-US" sz="2000" spc="-1" strike="noStrike">
              <a:latin typeface="Arial"/>
            </a:endParaRPr>
          </a:p>
          <a:p>
            <a:pPr marL="343080" indent="-342360">
              <a:lnSpc>
                <a:spcPct val="100000"/>
              </a:lnSpc>
              <a:spcBef>
                <a:spcPts val="1199"/>
              </a:spcBef>
              <a:buClr>
                <a:srgbClr val="576068"/>
              </a:buClr>
              <a:buSzPct val="80000"/>
              <a:buFont typeface="Wingdings" charset="2"/>
              <a:buAutoNum type="alphaLcPeriod"/>
            </a:pPr>
            <a:r>
              <a:rPr b="0" lang="en-US" sz="2000" spc="-1" strike="noStrike">
                <a:solidFill>
                  <a:srgbClr val="576068"/>
                </a:solidFill>
                <a:latin typeface="Calibri"/>
              </a:rPr>
              <a:t>Within 3 months of launch</a:t>
            </a:r>
            <a:endParaRPr b="0" lang="en-US" sz="2000" spc="-1" strike="noStrike">
              <a:latin typeface="Arial"/>
            </a:endParaRPr>
          </a:p>
          <a:p>
            <a:pPr marL="343080" indent="-342360">
              <a:lnSpc>
                <a:spcPct val="100000"/>
              </a:lnSpc>
              <a:spcBef>
                <a:spcPts val="1199"/>
              </a:spcBef>
              <a:buClr>
                <a:srgbClr val="576068"/>
              </a:buClr>
              <a:buSzPct val="80000"/>
              <a:buFont typeface="Wingdings" charset="2"/>
              <a:buAutoNum type="alphaLcPeriod"/>
            </a:pPr>
            <a:r>
              <a:rPr b="0" lang="en-US" sz="2000" spc="-1" strike="noStrike">
                <a:solidFill>
                  <a:srgbClr val="576068"/>
                </a:solidFill>
                <a:latin typeface="Calibri"/>
              </a:rPr>
              <a:t>Within 6 months of launch</a:t>
            </a:r>
            <a:endParaRPr b="0" lang="en-US" sz="2000" spc="-1" strike="noStrike">
              <a:latin typeface="Arial"/>
            </a:endParaRPr>
          </a:p>
          <a:p>
            <a:pPr marL="343080" indent="-342360">
              <a:lnSpc>
                <a:spcPct val="100000"/>
              </a:lnSpc>
              <a:spcBef>
                <a:spcPts val="1199"/>
              </a:spcBef>
              <a:buClr>
                <a:srgbClr val="576068"/>
              </a:buClr>
              <a:buSzPct val="80000"/>
              <a:buFont typeface="Wingdings" charset="2"/>
              <a:buAutoNum type="alphaLcPeriod"/>
            </a:pPr>
            <a:r>
              <a:rPr b="0" lang="en-US" sz="2000" spc="-1" strike="noStrike">
                <a:solidFill>
                  <a:srgbClr val="576068"/>
                </a:solidFill>
                <a:latin typeface="Calibri"/>
              </a:rPr>
              <a:t>After XK0-004 retirement</a:t>
            </a:r>
            <a:endParaRPr b="0" lang="en-US" sz="2000" spc="-1" strike="noStrike">
              <a:latin typeface="Arial"/>
            </a:endParaRPr>
          </a:p>
          <a:p>
            <a:pPr marL="343080" indent="-342360">
              <a:lnSpc>
                <a:spcPct val="100000"/>
              </a:lnSpc>
              <a:spcBef>
                <a:spcPts val="1199"/>
              </a:spcBef>
              <a:buClr>
                <a:srgbClr val="576068"/>
              </a:buClr>
              <a:buSzPct val="80000"/>
              <a:buFont typeface="Wingdings" charset="2"/>
              <a:buAutoNum type="alphaLcPeriod"/>
            </a:pPr>
            <a:r>
              <a:rPr b="0" lang="en-US" sz="2000" spc="-1" strike="noStrike">
                <a:solidFill>
                  <a:srgbClr val="576068"/>
                </a:solidFill>
                <a:latin typeface="Calibri"/>
              </a:rPr>
              <a:t>Undecided</a:t>
            </a:r>
            <a:endParaRPr b="0" lang="en-US" sz="2000" spc="-1" strike="noStrike">
              <a:latin typeface="Arial"/>
            </a:endParaRPr>
          </a:p>
          <a:p>
            <a:pPr>
              <a:lnSpc>
                <a:spcPct val="100000"/>
              </a:lnSpc>
              <a:spcBef>
                <a:spcPts val="1199"/>
              </a:spcBef>
            </a:pPr>
            <a:endParaRPr b="0" lang="en-US" sz="2000" spc="-1" strike="noStrike">
              <a:latin typeface="Arial"/>
            </a:endParaRPr>
          </a:p>
          <a:p>
            <a:pPr>
              <a:lnSpc>
                <a:spcPct val="100000"/>
              </a:lnSpc>
              <a:spcBef>
                <a:spcPts val="1199"/>
              </a:spcBef>
            </a:pPr>
            <a:endParaRPr b="0" lang="en-US" sz="2000" spc="-1" strike="noStrike">
              <a:latin typeface="Arial"/>
            </a:endParaRPr>
          </a:p>
        </p:txBody>
      </p:sp>
      <p:sp>
        <p:nvSpPr>
          <p:cNvPr id="588" name="CustomShape 3"/>
          <p:cNvSpPr/>
          <p:nvPr/>
        </p:nvSpPr>
        <p:spPr>
          <a:xfrm>
            <a:off x="8436960" y="4767120"/>
            <a:ext cx="249120" cy="273240"/>
          </a:xfrm>
          <a:prstGeom prst="rect">
            <a:avLst/>
          </a:prstGeom>
          <a:noFill/>
          <a:ln>
            <a:noFill/>
          </a:ln>
        </p:spPr>
        <p:style>
          <a:lnRef idx="0"/>
          <a:fillRef idx="0"/>
          <a:effectRef idx="0"/>
          <a:fontRef idx="minor"/>
        </p:style>
        <p:txBody>
          <a:bodyPr lIns="90000" rIns="0" tIns="45000" bIns="45000" anchor="ctr">
            <a:noAutofit/>
          </a:bodyPr>
          <a:p>
            <a:pPr algn="r">
              <a:lnSpc>
                <a:spcPct val="100000"/>
              </a:lnSpc>
            </a:pPr>
            <a:fld id="{46F45FF9-7971-4C25-978D-10C0F7A378A9}" type="slidenum">
              <a:rPr b="0" lang="en-US" sz="900" spc="-1" strike="noStrike">
                <a:solidFill>
                  <a:srgbClr val="69727b"/>
                </a:solidFill>
                <a:latin typeface="Calibri"/>
              </a:rPr>
              <a:t>&lt;number&gt;</a:t>
            </a:fld>
            <a:endParaRPr b="0" lang="en-US" sz="900" spc="-1" strike="noStrike">
              <a:latin typeface="Arial"/>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89" name="CustomShape 1"/>
          <p:cNvSpPr/>
          <p:nvPr/>
        </p:nvSpPr>
        <p:spPr>
          <a:xfrm>
            <a:off x="722160" y="1955160"/>
            <a:ext cx="7771680" cy="1020960"/>
          </a:xfrm>
          <a:prstGeom prst="rect">
            <a:avLst/>
          </a:prstGeom>
          <a:noFill/>
          <a:ln>
            <a:noFill/>
          </a:ln>
        </p:spPr>
        <p:style>
          <a:lnRef idx="0"/>
          <a:fillRef idx="0"/>
          <a:effectRef idx="0"/>
          <a:fontRef idx="minor"/>
        </p:style>
        <p:txBody>
          <a:bodyPr lIns="0" rIns="90000" tIns="45000" bIns="45000" anchor="ctr">
            <a:noAutofit/>
          </a:bodyPr>
          <a:p>
            <a:pPr>
              <a:lnSpc>
                <a:spcPct val="100000"/>
              </a:lnSpc>
            </a:pPr>
            <a:r>
              <a:rPr b="1" lang="en-US" sz="4000" spc="-1" strike="noStrike" cap="all">
                <a:solidFill>
                  <a:srgbClr val="ffffff"/>
                </a:solidFill>
                <a:latin typeface="Calibri"/>
              </a:rPr>
              <a:t>Section break</a:t>
            </a:r>
            <a:endParaRPr b="0" lang="en-US" sz="4000" spc="-1" strike="noStrike">
              <a:latin typeface="Arial"/>
            </a:endParaRPr>
          </a:p>
        </p:txBody>
      </p:sp>
      <p:sp>
        <p:nvSpPr>
          <p:cNvPr id="590" name="CustomShape 2"/>
          <p:cNvSpPr/>
          <p:nvPr/>
        </p:nvSpPr>
        <p:spPr>
          <a:xfrm>
            <a:off x="722160" y="2977560"/>
            <a:ext cx="7771680" cy="383400"/>
          </a:xfrm>
          <a:prstGeom prst="rect">
            <a:avLst/>
          </a:prstGeom>
          <a:noFill/>
          <a:ln>
            <a:noFill/>
          </a:ln>
        </p:spPr>
        <p:style>
          <a:lnRef idx="0"/>
          <a:fillRef idx="0"/>
          <a:effectRef idx="0"/>
          <a:fontRef idx="minor"/>
        </p:style>
        <p:txBody>
          <a:bodyPr lIns="0" rIns="90000" tIns="45000" bIns="45000" anchor="b">
            <a:noAutofit/>
          </a:bodyPr>
          <a:p>
            <a:pPr>
              <a:lnSpc>
                <a:spcPct val="100000"/>
              </a:lnSpc>
              <a:spcBef>
                <a:spcPts val="1199"/>
              </a:spcBef>
            </a:pPr>
            <a:r>
              <a:rPr b="0" lang="en-US" sz="2000" spc="-1" strike="noStrike">
                <a:solidFill>
                  <a:srgbClr val="ffffff"/>
                </a:solidFill>
                <a:latin typeface="Calibri"/>
              </a:rPr>
              <a:t>Linux+ Information</a:t>
            </a:r>
            <a:endParaRPr b="0" lang="en-US" sz="2000" spc="-1" strike="noStrike">
              <a:latin typeface="Arial"/>
            </a:endParaRPr>
          </a:p>
        </p:txBody>
      </p:sp>
      <p:sp>
        <p:nvSpPr>
          <p:cNvPr id="591" name="CustomShape 3"/>
          <p:cNvSpPr/>
          <p:nvPr/>
        </p:nvSpPr>
        <p:spPr>
          <a:xfrm>
            <a:off x="8424720" y="4767120"/>
            <a:ext cx="261360" cy="273240"/>
          </a:xfrm>
          <a:prstGeom prst="rect">
            <a:avLst/>
          </a:prstGeom>
          <a:noFill/>
          <a:ln>
            <a:noFill/>
          </a:ln>
        </p:spPr>
        <p:style>
          <a:lnRef idx="0"/>
          <a:fillRef idx="0"/>
          <a:effectRef idx="0"/>
          <a:fontRef idx="minor"/>
        </p:style>
        <p:txBody>
          <a:bodyPr lIns="90000" rIns="0" tIns="45000" bIns="45000" anchor="ctr">
            <a:noAutofit/>
          </a:bodyPr>
          <a:p>
            <a:pPr algn="r">
              <a:lnSpc>
                <a:spcPct val="100000"/>
              </a:lnSpc>
            </a:pPr>
            <a:fld id="{28E3A275-C467-46BD-8F00-FD2C645C0D95}" type="slidenum">
              <a:rPr b="0" lang="en-US" sz="900" spc="-1" strike="noStrike">
                <a:solidFill>
                  <a:srgbClr val="69727b"/>
                </a:solidFill>
                <a:latin typeface="Calibri"/>
              </a:rPr>
              <a:t>&lt;number&gt;</a:t>
            </a:fld>
            <a:endParaRPr b="0" lang="en-US" sz="900" spc="-1" strike="noStrike">
              <a:latin typeface="Arial"/>
            </a:endParaRPr>
          </a:p>
        </p:txBody>
      </p:sp>
      <p:pic>
        <p:nvPicPr>
          <p:cNvPr id="592" name="Picture 7" descr="Logo&#10;&#10;Description automatically generated with medium confidence"/>
          <p:cNvPicPr/>
          <p:nvPr/>
        </p:nvPicPr>
        <p:blipFill>
          <a:blip r:embed="rId1"/>
          <a:stretch/>
        </p:blipFill>
        <p:spPr>
          <a:xfrm>
            <a:off x="4898160" y="743040"/>
            <a:ext cx="3656880" cy="3656880"/>
          </a:xfrm>
          <a:prstGeom prst="rect">
            <a:avLst/>
          </a:prstGeom>
          <a:ln>
            <a:noFill/>
          </a:ln>
        </p:spPr>
      </p:pic>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93" name="CustomShape 1"/>
          <p:cNvSpPr/>
          <p:nvPr/>
        </p:nvSpPr>
        <p:spPr>
          <a:xfrm>
            <a:off x="456840" y="205920"/>
            <a:ext cx="8228520" cy="856440"/>
          </a:xfrm>
          <a:prstGeom prst="rect">
            <a:avLst/>
          </a:prstGeom>
          <a:noFill/>
          <a:ln>
            <a:noFill/>
          </a:ln>
        </p:spPr>
        <p:style>
          <a:lnRef idx="0"/>
          <a:fillRef idx="0"/>
          <a:effectRef idx="0"/>
          <a:fontRef idx="minor"/>
        </p:style>
        <p:txBody>
          <a:bodyPr lIns="0" rIns="90000" tIns="45000" bIns="45000" anchor="ctr">
            <a:noAutofit/>
          </a:bodyPr>
          <a:p>
            <a:pPr>
              <a:lnSpc>
                <a:spcPct val="100000"/>
              </a:lnSpc>
            </a:pPr>
            <a:r>
              <a:rPr b="1" lang="en-US" sz="3740" spc="-1" strike="noStrike">
                <a:solidFill>
                  <a:srgbClr val="ff0000"/>
                </a:solidFill>
                <a:latin typeface="Calibri"/>
                <a:ea typeface="DejaVu Sans"/>
              </a:rPr>
              <a:t>What is CompTIA Linux+?</a:t>
            </a:r>
            <a:endParaRPr b="0" lang="en-US" sz="3740" spc="-1" strike="noStrike">
              <a:latin typeface="Arial"/>
            </a:endParaRPr>
          </a:p>
        </p:txBody>
      </p:sp>
      <p:sp>
        <p:nvSpPr>
          <p:cNvPr id="594" name="CustomShape 2"/>
          <p:cNvSpPr/>
          <p:nvPr/>
        </p:nvSpPr>
        <p:spPr>
          <a:xfrm>
            <a:off x="456840" y="1199880"/>
            <a:ext cx="8228520" cy="3393720"/>
          </a:xfrm>
          <a:prstGeom prst="rect">
            <a:avLst/>
          </a:prstGeom>
          <a:noFill/>
          <a:ln>
            <a:noFill/>
          </a:ln>
        </p:spPr>
        <p:style>
          <a:lnRef idx="0"/>
          <a:fillRef idx="0"/>
          <a:effectRef idx="0"/>
          <a:fontRef idx="minor"/>
        </p:style>
        <p:txBody>
          <a:bodyPr lIns="0" rIns="90000" tIns="45000" bIns="45000">
            <a:noAutofit/>
          </a:bodyPr>
          <a:p>
            <a:pPr marL="300600" indent="-299520">
              <a:lnSpc>
                <a:spcPct val="107000"/>
              </a:lnSpc>
              <a:spcAft>
                <a:spcPts val="799"/>
              </a:spcAft>
              <a:buClr>
                <a:srgbClr val="000000"/>
              </a:buClr>
              <a:buSzPct val="80000"/>
              <a:buFont typeface="Wingdings" charset="2"/>
              <a:buChar char=""/>
            </a:pPr>
            <a:r>
              <a:rPr b="0" lang="en-US" sz="1400" spc="-1" strike="noStrike">
                <a:solidFill>
                  <a:srgbClr val="000000"/>
                </a:solidFill>
                <a:latin typeface="Calibri"/>
                <a:ea typeface="Calibri"/>
              </a:rPr>
              <a:t>CompTIA Linux+ validates the skills administrators need to secure the enterprise, power the cloud and keep systems running. The new certification ensures that IT professionals, software developers, cybersecurity engineers and penetration testers have these necessary skills to support today’s tech systems. </a:t>
            </a:r>
            <a:endParaRPr b="0" lang="en-US" sz="1400" spc="-1" strike="noStrike">
              <a:latin typeface="Arial"/>
            </a:endParaRPr>
          </a:p>
          <a:p>
            <a:pPr marL="300600" indent="-299520">
              <a:lnSpc>
                <a:spcPct val="107000"/>
              </a:lnSpc>
              <a:spcAft>
                <a:spcPts val="799"/>
              </a:spcAft>
              <a:buClr>
                <a:srgbClr val="000000"/>
              </a:buClr>
              <a:buSzPct val="80000"/>
              <a:buFont typeface="Wingdings" charset="2"/>
              <a:buChar char=""/>
            </a:pPr>
            <a:r>
              <a:rPr b="0" lang="en-US" sz="1400" spc="-1" strike="noStrike">
                <a:solidFill>
                  <a:srgbClr val="000000"/>
                </a:solidFill>
                <a:latin typeface="Calibri"/>
                <a:ea typeface="Calibri"/>
              </a:rPr>
              <a:t>The exam covers tasks associated with all major distributions of Linux, setting the foundation for advanced vendor/distro-specific knowledge.</a:t>
            </a:r>
            <a:endParaRPr b="0" lang="en-US" sz="1400" spc="-1" strike="noStrike">
              <a:latin typeface="Arial"/>
            </a:endParaRPr>
          </a:p>
          <a:p>
            <a:pPr marL="300600" indent="-299520">
              <a:lnSpc>
                <a:spcPct val="107000"/>
              </a:lnSpc>
              <a:spcAft>
                <a:spcPts val="799"/>
              </a:spcAft>
              <a:buClr>
                <a:srgbClr val="000000"/>
              </a:buClr>
              <a:buSzPct val="80000"/>
              <a:buFont typeface="Wingdings" charset="2"/>
              <a:buChar char=""/>
            </a:pPr>
            <a:r>
              <a:rPr b="0" lang="en-US" sz="1400" spc="-1" strike="noStrike">
                <a:solidFill>
                  <a:srgbClr val="000000"/>
                </a:solidFill>
                <a:latin typeface="Calibri"/>
                <a:ea typeface="Calibri"/>
              </a:rPr>
              <a:t>CompTIA Linux+ validates mastery of the tools and technologies required to manage, secure, optimize, and troubleshoot, enterprise-level Linux systems.</a:t>
            </a:r>
            <a:endParaRPr b="0" lang="en-US" sz="1400" spc="-1" strike="noStrike">
              <a:latin typeface="Arial"/>
            </a:endParaRPr>
          </a:p>
          <a:p>
            <a:pPr marL="300600" indent="-299520">
              <a:lnSpc>
                <a:spcPct val="107000"/>
              </a:lnSpc>
              <a:spcAft>
                <a:spcPts val="799"/>
              </a:spcAft>
              <a:buClr>
                <a:srgbClr val="000000"/>
              </a:buClr>
              <a:buSzPct val="80000"/>
              <a:buFont typeface="Wingdings" charset="2"/>
              <a:buChar char=""/>
            </a:pPr>
            <a:r>
              <a:rPr b="0" lang="en-US" sz="1400" spc="-1" strike="noStrike">
                <a:solidFill>
                  <a:srgbClr val="000000"/>
                </a:solidFill>
                <a:latin typeface="Calibri"/>
                <a:ea typeface="Calibri"/>
              </a:rPr>
              <a:t>The major areas of emphasis include:</a:t>
            </a:r>
            <a:endParaRPr b="0" lang="en-US" sz="1400" spc="-1" strike="noStrike">
              <a:latin typeface="Arial"/>
            </a:endParaRPr>
          </a:p>
          <a:p>
            <a:pPr lvl="1" marL="975600" indent="-284760">
              <a:lnSpc>
                <a:spcPct val="107000"/>
              </a:lnSpc>
              <a:spcAft>
                <a:spcPts val="601"/>
              </a:spcAft>
              <a:buClr>
                <a:srgbClr val="000000"/>
              </a:buClr>
              <a:buFont typeface="Wingdings" charset="2"/>
              <a:buChar char=""/>
            </a:pPr>
            <a:r>
              <a:rPr b="0" lang="en-US" sz="1400" spc="-1" strike="noStrike">
                <a:solidFill>
                  <a:srgbClr val="000000"/>
                </a:solidFill>
                <a:latin typeface="Calibri"/>
                <a:ea typeface="Times New Roman"/>
              </a:rPr>
              <a:t>Configuration and management of Linux systems</a:t>
            </a:r>
            <a:endParaRPr b="0" lang="en-US" sz="1400" spc="-1" strike="noStrike">
              <a:latin typeface="Arial"/>
            </a:endParaRPr>
          </a:p>
          <a:p>
            <a:pPr lvl="1" marL="975600" indent="-284760">
              <a:lnSpc>
                <a:spcPct val="107000"/>
              </a:lnSpc>
              <a:spcAft>
                <a:spcPts val="601"/>
              </a:spcAft>
              <a:buClr>
                <a:srgbClr val="000000"/>
              </a:buClr>
              <a:buFont typeface="Wingdings" charset="2"/>
              <a:buChar char=""/>
            </a:pPr>
            <a:r>
              <a:rPr b="0" lang="en-US" sz="1400" spc="-1" strike="noStrike">
                <a:solidFill>
                  <a:srgbClr val="000000"/>
                </a:solidFill>
                <a:latin typeface="Calibri"/>
                <a:ea typeface="Times New Roman"/>
              </a:rPr>
              <a:t>Operation of on-prem and cloud-based distributions</a:t>
            </a:r>
            <a:endParaRPr b="0" lang="en-US" sz="1400" spc="-1" strike="noStrike">
              <a:latin typeface="Arial"/>
            </a:endParaRPr>
          </a:p>
          <a:p>
            <a:pPr lvl="1" marL="975600" indent="-284760">
              <a:lnSpc>
                <a:spcPct val="107000"/>
              </a:lnSpc>
              <a:spcAft>
                <a:spcPts val="601"/>
              </a:spcAft>
              <a:buClr>
                <a:srgbClr val="000000"/>
              </a:buClr>
              <a:buFont typeface="Wingdings" charset="2"/>
              <a:buChar char=""/>
            </a:pPr>
            <a:r>
              <a:rPr b="0" lang="en-US" sz="1400" spc="-1" strike="noStrike">
                <a:solidFill>
                  <a:srgbClr val="000000"/>
                </a:solidFill>
                <a:latin typeface="Calibri"/>
                <a:ea typeface="Times New Roman"/>
              </a:rPr>
              <a:t>Scripting</a:t>
            </a:r>
            <a:endParaRPr b="0" lang="en-US" sz="1400" spc="-1" strike="noStrike">
              <a:latin typeface="Arial"/>
            </a:endParaRPr>
          </a:p>
          <a:p>
            <a:pPr lvl="1" marL="975600" indent="-284760">
              <a:lnSpc>
                <a:spcPct val="107000"/>
              </a:lnSpc>
              <a:spcAft>
                <a:spcPts val="601"/>
              </a:spcAft>
              <a:buClr>
                <a:srgbClr val="000000"/>
              </a:buClr>
              <a:buFont typeface="Wingdings" charset="2"/>
              <a:buChar char=""/>
            </a:pPr>
            <a:r>
              <a:rPr b="0" lang="en-US" sz="1400" spc="-1" strike="noStrike">
                <a:solidFill>
                  <a:srgbClr val="000000"/>
                </a:solidFill>
                <a:latin typeface="Calibri"/>
                <a:ea typeface="Times New Roman"/>
              </a:rPr>
              <a:t>Containerization and automation</a:t>
            </a:r>
            <a:endParaRPr b="0" lang="en-US" sz="1400" spc="-1" strike="noStrike">
              <a:latin typeface="Arial"/>
            </a:endParaRPr>
          </a:p>
        </p:txBody>
      </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95" name="CustomShape 1"/>
          <p:cNvSpPr/>
          <p:nvPr/>
        </p:nvSpPr>
        <p:spPr>
          <a:xfrm>
            <a:off x="456840" y="205920"/>
            <a:ext cx="8228520" cy="856440"/>
          </a:xfrm>
          <a:prstGeom prst="rect">
            <a:avLst/>
          </a:prstGeom>
          <a:noFill/>
          <a:ln>
            <a:noFill/>
          </a:ln>
        </p:spPr>
        <p:style>
          <a:lnRef idx="0"/>
          <a:fillRef idx="0"/>
          <a:effectRef idx="0"/>
          <a:fontRef idx="minor"/>
        </p:style>
        <p:txBody>
          <a:bodyPr lIns="0" rIns="90000" tIns="45000" bIns="45000" anchor="ctr">
            <a:noAutofit/>
          </a:bodyPr>
          <a:p>
            <a:pPr>
              <a:lnSpc>
                <a:spcPct val="100000"/>
              </a:lnSpc>
            </a:pPr>
            <a:r>
              <a:rPr b="1" lang="en-US" sz="3740" spc="-1" strike="noStrike">
                <a:solidFill>
                  <a:srgbClr val="ff0000"/>
                </a:solidFill>
                <a:latin typeface="Calibri"/>
                <a:ea typeface="DejaVu Sans"/>
              </a:rPr>
              <a:t>Linux is a core IT skill</a:t>
            </a:r>
            <a:endParaRPr b="0" lang="en-US" sz="3740" spc="-1" strike="noStrike">
              <a:latin typeface="Arial"/>
            </a:endParaRPr>
          </a:p>
        </p:txBody>
      </p:sp>
      <p:pic>
        <p:nvPicPr>
          <p:cNvPr id="596" name="Picture 6" descr=""/>
          <p:cNvPicPr/>
          <p:nvPr/>
        </p:nvPicPr>
        <p:blipFill>
          <a:blip r:embed="rId1"/>
          <a:stretch/>
        </p:blipFill>
        <p:spPr>
          <a:xfrm>
            <a:off x="963360" y="937440"/>
            <a:ext cx="7453080" cy="3846600"/>
          </a:xfrm>
          <a:prstGeom prst="rect">
            <a:avLst/>
          </a:prstGeom>
          <a:ln>
            <a:noFill/>
          </a:ln>
        </p:spPr>
      </p:pic>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97" name="CustomShape 1"/>
          <p:cNvSpPr/>
          <p:nvPr/>
        </p:nvSpPr>
        <p:spPr>
          <a:xfrm>
            <a:off x="456840" y="205920"/>
            <a:ext cx="8228520" cy="856440"/>
          </a:xfrm>
          <a:prstGeom prst="rect">
            <a:avLst/>
          </a:prstGeom>
          <a:noFill/>
          <a:ln>
            <a:noFill/>
          </a:ln>
        </p:spPr>
        <p:style>
          <a:lnRef idx="0"/>
          <a:fillRef idx="0"/>
          <a:effectRef idx="0"/>
          <a:fontRef idx="minor"/>
        </p:style>
        <p:txBody>
          <a:bodyPr lIns="0" rIns="90000" tIns="45000" bIns="45000" anchor="ctr">
            <a:noAutofit/>
          </a:bodyPr>
          <a:p>
            <a:pPr>
              <a:lnSpc>
                <a:spcPct val="100000"/>
              </a:lnSpc>
            </a:pPr>
            <a:r>
              <a:rPr b="1" lang="en-US" sz="3740" spc="-1" strike="noStrike">
                <a:solidFill>
                  <a:srgbClr val="ff0000"/>
                </a:solidFill>
                <a:latin typeface="Calibri"/>
                <a:ea typeface="DejaVu Sans"/>
              </a:rPr>
              <a:t>Domain level highlights</a:t>
            </a:r>
            <a:endParaRPr b="0" lang="en-US" sz="3740" spc="-1" strike="noStrike">
              <a:latin typeface="Arial"/>
            </a:endParaRPr>
          </a:p>
        </p:txBody>
      </p:sp>
      <p:sp>
        <p:nvSpPr>
          <p:cNvPr id="598" name="CustomShape 2"/>
          <p:cNvSpPr/>
          <p:nvPr/>
        </p:nvSpPr>
        <p:spPr>
          <a:xfrm>
            <a:off x="456840" y="964800"/>
            <a:ext cx="8228520" cy="3393720"/>
          </a:xfrm>
          <a:prstGeom prst="rect">
            <a:avLst/>
          </a:prstGeom>
          <a:noFill/>
          <a:ln>
            <a:noFill/>
          </a:ln>
        </p:spPr>
        <p:style>
          <a:lnRef idx="0"/>
          <a:fillRef idx="0"/>
          <a:effectRef idx="0"/>
          <a:fontRef idx="minor"/>
        </p:style>
        <p:txBody>
          <a:bodyPr lIns="0" rIns="90000" tIns="45000" bIns="45000">
            <a:noAutofit/>
          </a:bodyPr>
          <a:p>
            <a:pPr marL="216000" indent="-299520">
              <a:lnSpc>
                <a:spcPct val="107000"/>
              </a:lnSpc>
              <a:buClr>
                <a:srgbClr val="576068"/>
              </a:buClr>
              <a:buSzPct val="80000"/>
              <a:buFont typeface="Wingdings" charset="2"/>
              <a:buChar char=""/>
            </a:pPr>
            <a:r>
              <a:rPr b="0" lang="en-US" sz="1400" spc="-1" strike="noStrike">
                <a:solidFill>
                  <a:srgbClr val="576068"/>
                </a:solidFill>
                <a:latin typeface="Calibri"/>
                <a:ea typeface="Calibri"/>
              </a:rPr>
              <a:t>System Management</a:t>
            </a:r>
            <a:endParaRPr b="0" lang="en-US" sz="1400" spc="-1" strike="noStrike">
              <a:latin typeface="Arial"/>
            </a:endParaRPr>
          </a:p>
          <a:p>
            <a:pPr marL="343080" indent="-342000">
              <a:lnSpc>
                <a:spcPct val="107000"/>
              </a:lnSpc>
              <a:buClr>
                <a:srgbClr val="576068"/>
              </a:buClr>
              <a:buSzPct val="80000"/>
              <a:buFont typeface="Calibri"/>
              <a:buChar char="-"/>
            </a:pPr>
            <a:r>
              <a:rPr b="0" lang="en-US" sz="1400" spc="-1" strike="noStrike">
                <a:solidFill>
                  <a:srgbClr val="576068"/>
                </a:solidFill>
                <a:latin typeface="Calibri"/>
                <a:ea typeface="Times New Roman"/>
              </a:rPr>
              <a:t>The fundamentals of Linux exist at the command line. Certified CompTIA Linux+ professionals understand the principal building blocks of the system and how to manage storage, services, and configurations.</a:t>
            </a:r>
            <a:endParaRPr b="0" lang="en-US" sz="1400" spc="-1" strike="noStrike">
              <a:latin typeface="Arial"/>
            </a:endParaRPr>
          </a:p>
          <a:p>
            <a:pPr marL="343080" indent="-342000">
              <a:lnSpc>
                <a:spcPct val="107000"/>
              </a:lnSpc>
              <a:buClr>
                <a:srgbClr val="576068"/>
              </a:buClr>
              <a:buSzPct val="80000"/>
              <a:buFont typeface="Calibri"/>
              <a:buChar char="-"/>
            </a:pPr>
            <a:r>
              <a:rPr b="0" lang="en-US" sz="1400" spc="-1" strike="noStrike">
                <a:solidFill>
                  <a:srgbClr val="576068"/>
                </a:solidFill>
                <a:latin typeface="Calibri"/>
                <a:ea typeface="Times New Roman"/>
              </a:rPr>
              <a:t>Building and installing software, quickly and securely, is one of the main features of the Linux OS. Key functions like sandboxing and package management are covered. </a:t>
            </a:r>
            <a:endParaRPr b="0" lang="en-US" sz="1400" spc="-1" strike="noStrike">
              <a:latin typeface="Arial"/>
            </a:endParaRPr>
          </a:p>
          <a:p>
            <a:pPr>
              <a:lnSpc>
                <a:spcPct val="107000"/>
              </a:lnSpc>
            </a:pPr>
            <a:endParaRPr b="0" lang="en-US" sz="1400" spc="-1" strike="noStrike">
              <a:latin typeface="Arial"/>
            </a:endParaRPr>
          </a:p>
          <a:p>
            <a:pPr marL="343080" indent="-299520">
              <a:lnSpc>
                <a:spcPct val="107000"/>
              </a:lnSpc>
              <a:buClr>
                <a:srgbClr val="576068"/>
              </a:buClr>
              <a:buSzPct val="80000"/>
              <a:buFont typeface="Wingdings" charset="2"/>
              <a:buChar char=""/>
            </a:pPr>
            <a:r>
              <a:rPr b="0" lang="en-US" sz="1400" spc="-1" strike="noStrike">
                <a:solidFill>
                  <a:srgbClr val="576068"/>
                </a:solidFill>
                <a:latin typeface="Calibri"/>
                <a:ea typeface="Calibri"/>
              </a:rPr>
              <a:t>Security</a:t>
            </a:r>
            <a:endParaRPr b="0" lang="en-US" sz="1400" spc="-1" strike="noStrike">
              <a:latin typeface="Arial"/>
            </a:endParaRPr>
          </a:p>
          <a:p>
            <a:pPr marL="343080" indent="-342000">
              <a:lnSpc>
                <a:spcPct val="107000"/>
              </a:lnSpc>
              <a:buClr>
                <a:srgbClr val="576068"/>
              </a:buClr>
              <a:buSzPct val="80000"/>
              <a:buFont typeface="Calibri"/>
              <a:buChar char="-"/>
            </a:pPr>
            <a:r>
              <a:rPr b="0" lang="en-US" sz="1400" spc="-1" strike="noStrike">
                <a:solidFill>
                  <a:srgbClr val="576068"/>
                </a:solidFill>
                <a:latin typeface="Calibri"/>
                <a:ea typeface="Times New Roman"/>
              </a:rPr>
              <a:t>Linux is used by major enterprise and governmental organizations because of its inherent security. CompTIA Linux+ validates important concepts including identity management, access controls, and firewall configuration.</a:t>
            </a:r>
            <a:endParaRPr b="0" lang="en-US" sz="1400" spc="-1" strike="noStrike">
              <a:latin typeface="Arial"/>
            </a:endParaRPr>
          </a:p>
          <a:p>
            <a:pPr marL="343080" indent="-342000">
              <a:lnSpc>
                <a:spcPct val="107000"/>
              </a:lnSpc>
              <a:buClr>
                <a:srgbClr val="576068"/>
              </a:buClr>
              <a:buSzPct val="80000"/>
              <a:buFont typeface="Calibri"/>
              <a:buChar char="-"/>
            </a:pPr>
            <a:r>
              <a:rPr b="0" lang="en-US" sz="1400" spc="-1" strike="noStrike">
                <a:solidFill>
                  <a:srgbClr val="576068"/>
                </a:solidFill>
                <a:latin typeface="Calibri"/>
                <a:ea typeface="Times New Roman"/>
              </a:rPr>
              <a:t>Because a security first mindset is essential to the modern workplace, the certification covers security enhanced Linux (SELinux), public key infrastructure (PKI), and secure shell (SSH).</a:t>
            </a:r>
            <a:endParaRPr b="0" lang="en-US" sz="1400" spc="-1" strike="noStrike">
              <a:latin typeface="Arial"/>
            </a:endParaRPr>
          </a:p>
          <a:p>
            <a:pPr>
              <a:lnSpc>
                <a:spcPct val="107000"/>
              </a:lnSpc>
              <a:spcAft>
                <a:spcPts val="799"/>
              </a:spcAft>
            </a:pPr>
            <a:endParaRPr b="0" lang="en-US" sz="1400" spc="-1" strike="noStrike">
              <a:latin typeface="Arial"/>
            </a:endParaRPr>
          </a:p>
          <a:p>
            <a:pPr>
              <a:lnSpc>
                <a:spcPct val="107000"/>
              </a:lnSpc>
              <a:spcAft>
                <a:spcPts val="799"/>
              </a:spcAft>
            </a:pPr>
            <a:endParaRPr b="0" lang="en-US" sz="1400" spc="-1" strike="noStrike">
              <a:latin typeface="Arial"/>
            </a:endParaRPr>
          </a:p>
        </p:txBody>
      </p:sp>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99" name="CustomShape 1"/>
          <p:cNvSpPr/>
          <p:nvPr/>
        </p:nvSpPr>
        <p:spPr>
          <a:xfrm>
            <a:off x="456840" y="205920"/>
            <a:ext cx="8228520" cy="856440"/>
          </a:xfrm>
          <a:prstGeom prst="rect">
            <a:avLst/>
          </a:prstGeom>
          <a:noFill/>
          <a:ln>
            <a:noFill/>
          </a:ln>
        </p:spPr>
        <p:style>
          <a:lnRef idx="0"/>
          <a:fillRef idx="0"/>
          <a:effectRef idx="0"/>
          <a:fontRef idx="minor"/>
        </p:style>
        <p:txBody>
          <a:bodyPr lIns="0" rIns="90000" tIns="45000" bIns="45000" anchor="ctr">
            <a:noAutofit/>
          </a:bodyPr>
          <a:p>
            <a:pPr>
              <a:lnSpc>
                <a:spcPct val="100000"/>
              </a:lnSpc>
            </a:pPr>
            <a:r>
              <a:rPr b="1" lang="en-US" sz="3740" spc="-1" strike="noStrike">
                <a:solidFill>
                  <a:srgbClr val="ff0000"/>
                </a:solidFill>
                <a:latin typeface="Calibri"/>
                <a:ea typeface="DejaVu Sans"/>
              </a:rPr>
              <a:t>Domain level highlights</a:t>
            </a:r>
            <a:endParaRPr b="0" lang="en-US" sz="3740" spc="-1" strike="noStrike">
              <a:latin typeface="Arial"/>
            </a:endParaRPr>
          </a:p>
        </p:txBody>
      </p:sp>
      <p:sp>
        <p:nvSpPr>
          <p:cNvPr id="600" name="CustomShape 2"/>
          <p:cNvSpPr/>
          <p:nvPr/>
        </p:nvSpPr>
        <p:spPr>
          <a:xfrm>
            <a:off x="456840" y="964800"/>
            <a:ext cx="8228520" cy="3393720"/>
          </a:xfrm>
          <a:prstGeom prst="rect">
            <a:avLst/>
          </a:prstGeom>
          <a:noFill/>
          <a:ln>
            <a:noFill/>
          </a:ln>
        </p:spPr>
        <p:style>
          <a:lnRef idx="0"/>
          <a:fillRef idx="0"/>
          <a:effectRef idx="0"/>
          <a:fontRef idx="minor"/>
        </p:style>
        <p:txBody>
          <a:bodyPr lIns="0" rIns="90000" tIns="45000" bIns="45000">
            <a:noAutofit/>
          </a:bodyPr>
          <a:p>
            <a:pPr marL="216000" indent="-299520">
              <a:lnSpc>
                <a:spcPct val="107000"/>
              </a:lnSpc>
              <a:buClr>
                <a:srgbClr val="576068"/>
              </a:buClr>
              <a:buSzPct val="80000"/>
              <a:buFont typeface="Wingdings" charset="2"/>
              <a:buChar char=""/>
            </a:pPr>
            <a:r>
              <a:rPr b="0" lang="en-US" sz="1400" spc="-1" strike="noStrike">
                <a:solidFill>
                  <a:srgbClr val="576068"/>
                </a:solidFill>
                <a:latin typeface="Calibri"/>
                <a:ea typeface="Calibri"/>
              </a:rPr>
              <a:t>Scripting, Containers, and Automation</a:t>
            </a:r>
            <a:endParaRPr b="0" lang="en-US" sz="1400" spc="-1" strike="noStrike">
              <a:latin typeface="Arial"/>
            </a:endParaRPr>
          </a:p>
          <a:p>
            <a:pPr marL="343080" indent="-342000">
              <a:lnSpc>
                <a:spcPct val="107000"/>
              </a:lnSpc>
              <a:buClr>
                <a:srgbClr val="576068"/>
              </a:buClr>
              <a:buSzPct val="80000"/>
              <a:buFont typeface="Calibri"/>
              <a:buChar char="-"/>
            </a:pPr>
            <a:r>
              <a:rPr b="0" lang="en-US" sz="1400" spc="-1" strike="noStrike">
                <a:solidFill>
                  <a:srgbClr val="576068"/>
                </a:solidFill>
                <a:latin typeface="Calibri"/>
                <a:ea typeface="Times New Roman"/>
              </a:rPr>
              <a:t>Scripts are a powerful instrument in the automation toolkit. The primary Linux tasks that form the basis of automation are covered by CompTIA Linux+.</a:t>
            </a:r>
            <a:endParaRPr b="0" lang="en-US" sz="1400" spc="-1" strike="noStrike">
              <a:latin typeface="Arial"/>
            </a:endParaRPr>
          </a:p>
          <a:p>
            <a:pPr marL="343080" indent="-342000">
              <a:lnSpc>
                <a:spcPct val="107000"/>
              </a:lnSpc>
              <a:buClr>
                <a:srgbClr val="576068"/>
              </a:buClr>
              <a:buSzPct val="80000"/>
              <a:buFont typeface="Calibri"/>
              <a:buChar char="-"/>
            </a:pPr>
            <a:r>
              <a:rPr b="0" lang="en-US" sz="1400" spc="-1" strike="noStrike">
                <a:solidFill>
                  <a:srgbClr val="576068"/>
                </a:solidFill>
                <a:latin typeface="Calibri"/>
                <a:ea typeface="Times New Roman"/>
              </a:rPr>
              <a:t>Containers have become integral to streamlining deployments and creating automated processes. They are covered in-depth to ensure CompTIA Linux+ professionals are on the cutting edge of new Linux technologies.</a:t>
            </a:r>
            <a:endParaRPr b="0" lang="en-US" sz="1400" spc="-1" strike="noStrike">
              <a:latin typeface="Arial"/>
            </a:endParaRPr>
          </a:p>
          <a:p>
            <a:pPr marL="343080" indent="-342000">
              <a:lnSpc>
                <a:spcPct val="107000"/>
              </a:lnSpc>
              <a:spcAft>
                <a:spcPts val="799"/>
              </a:spcAft>
              <a:buClr>
                <a:srgbClr val="576068"/>
              </a:buClr>
              <a:buSzPct val="80000"/>
              <a:buFont typeface="Calibri"/>
              <a:buChar char="-"/>
            </a:pPr>
            <a:r>
              <a:rPr b="0" lang="en-US" sz="1400" spc="-1" strike="noStrike">
                <a:solidFill>
                  <a:srgbClr val="576068"/>
                </a:solidFill>
                <a:latin typeface="Calibri"/>
                <a:ea typeface="Times New Roman"/>
              </a:rPr>
              <a:t>Orchestration and automation not only allow for the secure deployment of repeated processes and cloud operations, they help contribute to the bottom line. The certification program covers container networks, bootstrapping, persistent memory, and Kubernetes. </a:t>
            </a:r>
            <a:endParaRPr b="0" lang="en-US" sz="1400" spc="-1" strike="noStrike">
              <a:latin typeface="Arial"/>
            </a:endParaRPr>
          </a:p>
          <a:p>
            <a:pPr>
              <a:lnSpc>
                <a:spcPct val="107000"/>
              </a:lnSpc>
            </a:pPr>
            <a:endParaRPr b="0" lang="en-US" sz="1400" spc="-1" strike="noStrike">
              <a:latin typeface="Arial"/>
            </a:endParaRPr>
          </a:p>
          <a:p>
            <a:pPr marL="343080" indent="-299520">
              <a:lnSpc>
                <a:spcPct val="107000"/>
              </a:lnSpc>
              <a:buClr>
                <a:srgbClr val="576068"/>
              </a:buClr>
              <a:buSzPct val="80000"/>
              <a:buFont typeface="Wingdings" charset="2"/>
              <a:buChar char=""/>
            </a:pPr>
            <a:r>
              <a:rPr b="0" lang="en-US" sz="1400" spc="-1" strike="noStrike">
                <a:solidFill>
                  <a:srgbClr val="576068"/>
                </a:solidFill>
                <a:latin typeface="Calibri"/>
                <a:ea typeface="Calibri"/>
              </a:rPr>
              <a:t>Troubleshooting</a:t>
            </a:r>
            <a:endParaRPr b="0" lang="en-US" sz="1400" spc="-1" strike="noStrike">
              <a:latin typeface="Arial"/>
            </a:endParaRPr>
          </a:p>
          <a:p>
            <a:pPr marL="343080" indent="-342000">
              <a:lnSpc>
                <a:spcPct val="107000"/>
              </a:lnSpc>
              <a:buClr>
                <a:srgbClr val="576068"/>
              </a:buClr>
              <a:buSzPct val="80000"/>
              <a:buFont typeface="Calibri"/>
              <a:buChar char="-"/>
            </a:pPr>
            <a:r>
              <a:rPr b="0" lang="en-US" sz="1400" spc="-1" strike="noStrike">
                <a:solidFill>
                  <a:srgbClr val="576068"/>
                </a:solidFill>
                <a:latin typeface="Calibri"/>
                <a:ea typeface="Times New Roman"/>
              </a:rPr>
              <a:t>Because no systems are perfect, Linux+ validates a candidate’s ability to fix storage, networking, and memory problems. </a:t>
            </a:r>
            <a:endParaRPr b="0" lang="en-US" sz="1400" spc="-1" strike="noStrike">
              <a:latin typeface="Arial"/>
            </a:endParaRPr>
          </a:p>
          <a:p>
            <a:pPr marL="343080" indent="-342000">
              <a:lnSpc>
                <a:spcPct val="107000"/>
              </a:lnSpc>
              <a:buClr>
                <a:srgbClr val="576068"/>
              </a:buClr>
              <a:buSzPct val="80000"/>
              <a:buFont typeface="Calibri"/>
              <a:buChar char="-"/>
            </a:pPr>
            <a:r>
              <a:rPr b="0" lang="en-US" sz="1400" spc="-1" strike="noStrike">
                <a:solidFill>
                  <a:srgbClr val="576068"/>
                </a:solidFill>
                <a:latin typeface="Calibri"/>
                <a:ea typeface="Times New Roman"/>
              </a:rPr>
              <a:t>Linux+ focuses on important aspects of Linux, like using </a:t>
            </a:r>
            <a:r>
              <a:rPr b="0" i="1" lang="en-US" sz="1400" spc="-1" strike="noStrike">
                <a:solidFill>
                  <a:srgbClr val="576068"/>
                </a:solidFill>
                <a:latin typeface="Calibri"/>
                <a:ea typeface="Times New Roman"/>
              </a:rPr>
              <a:t>systemd </a:t>
            </a:r>
            <a:r>
              <a:rPr b="0" lang="en-US" sz="1400" spc="-1" strike="noStrike">
                <a:solidFill>
                  <a:srgbClr val="576068"/>
                </a:solidFill>
                <a:latin typeface="Calibri"/>
                <a:ea typeface="Times New Roman"/>
              </a:rPr>
              <a:t>to identify common problems and get the system working again.</a:t>
            </a:r>
            <a:endParaRPr b="0" lang="en-US" sz="1400" spc="-1" strike="noStrike">
              <a:latin typeface="Arial"/>
            </a:endParaRPr>
          </a:p>
          <a:p>
            <a:pPr>
              <a:lnSpc>
                <a:spcPct val="107000"/>
              </a:lnSpc>
              <a:spcAft>
                <a:spcPts val="799"/>
              </a:spcAft>
            </a:pPr>
            <a:endParaRPr b="0" lang="en-US" sz="1400" spc="-1" strike="noStrike">
              <a:latin typeface="Arial"/>
            </a:endParaRPr>
          </a:p>
          <a:p>
            <a:pPr>
              <a:lnSpc>
                <a:spcPct val="107000"/>
              </a:lnSpc>
              <a:spcAft>
                <a:spcPts val="799"/>
              </a:spcAft>
            </a:pPr>
            <a:endParaRPr b="0" lang="en-US" sz="1400" spc="-1" strike="noStrike">
              <a:latin typeface="Arial"/>
            </a:endParaRPr>
          </a:p>
        </p:txBody>
      </p:sp>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01" name="CustomShape 1"/>
          <p:cNvSpPr/>
          <p:nvPr/>
        </p:nvSpPr>
        <p:spPr>
          <a:xfrm>
            <a:off x="456840" y="205920"/>
            <a:ext cx="8228520" cy="856440"/>
          </a:xfrm>
          <a:prstGeom prst="rect">
            <a:avLst/>
          </a:prstGeom>
          <a:noFill/>
          <a:ln>
            <a:noFill/>
          </a:ln>
        </p:spPr>
        <p:style>
          <a:lnRef idx="0"/>
          <a:fillRef idx="0"/>
          <a:effectRef idx="0"/>
          <a:fontRef idx="minor"/>
        </p:style>
        <p:txBody>
          <a:bodyPr lIns="0" rIns="90000" tIns="45000" bIns="45000" anchor="ctr">
            <a:noAutofit/>
          </a:bodyPr>
          <a:p>
            <a:pPr>
              <a:lnSpc>
                <a:spcPct val="100000"/>
              </a:lnSpc>
            </a:pPr>
            <a:r>
              <a:rPr b="1" lang="en-US" sz="3740" spc="-1" strike="noStrike">
                <a:solidFill>
                  <a:srgbClr val="ff0000"/>
                </a:solidFill>
                <a:latin typeface="Calibri"/>
                <a:ea typeface="DejaVu Sans"/>
              </a:rPr>
              <a:t>Changes to Exam Domains</a:t>
            </a:r>
            <a:endParaRPr b="0" lang="en-US" sz="3740" spc="-1" strike="noStrike">
              <a:latin typeface="Arial"/>
            </a:endParaRPr>
          </a:p>
        </p:txBody>
      </p:sp>
      <p:sp>
        <p:nvSpPr>
          <p:cNvPr id="602" name="CustomShape 2"/>
          <p:cNvSpPr/>
          <p:nvPr/>
        </p:nvSpPr>
        <p:spPr>
          <a:xfrm>
            <a:off x="456840" y="1199880"/>
            <a:ext cx="8228520" cy="3393720"/>
          </a:xfrm>
          <a:prstGeom prst="rect">
            <a:avLst/>
          </a:prstGeom>
          <a:noFill/>
          <a:ln>
            <a:noFill/>
          </a:ln>
        </p:spPr>
        <p:style>
          <a:lnRef idx="0"/>
          <a:fillRef idx="0"/>
          <a:effectRef idx="0"/>
          <a:fontRef idx="minor"/>
        </p:style>
        <p:txBody>
          <a:bodyPr lIns="0" rIns="90000" tIns="45000" bIns="45000">
            <a:noAutofit/>
          </a:bodyPr>
          <a:p>
            <a:pPr>
              <a:lnSpc>
                <a:spcPct val="100000"/>
              </a:lnSpc>
              <a:spcBef>
                <a:spcPts val="1599"/>
              </a:spcBef>
            </a:pPr>
            <a:r>
              <a:rPr b="0" lang="en-US" sz="2670" spc="-1" strike="noStrike">
                <a:solidFill>
                  <a:srgbClr val="576068"/>
                </a:solidFill>
                <a:latin typeface="Calibri"/>
                <a:ea typeface="DejaVu Sans"/>
              </a:rPr>
              <a:t>XKO-005</a:t>
            </a:r>
            <a:endParaRPr b="0" lang="en-US" sz="2670" spc="-1" strike="noStrike">
              <a:latin typeface="Arial"/>
            </a:endParaRPr>
          </a:p>
          <a:p>
            <a:pPr>
              <a:lnSpc>
                <a:spcPct val="100000"/>
              </a:lnSpc>
              <a:spcBef>
                <a:spcPts val="1599"/>
              </a:spcBef>
            </a:pPr>
            <a:endParaRPr b="0" lang="en-US" sz="2670" spc="-1" strike="noStrike">
              <a:latin typeface="Arial"/>
            </a:endParaRPr>
          </a:p>
          <a:p>
            <a:pPr>
              <a:lnSpc>
                <a:spcPct val="100000"/>
              </a:lnSpc>
              <a:spcBef>
                <a:spcPts val="1599"/>
              </a:spcBef>
            </a:pPr>
            <a:endParaRPr b="0" lang="en-US" sz="2670" spc="-1" strike="noStrike">
              <a:latin typeface="Arial"/>
            </a:endParaRPr>
          </a:p>
          <a:p>
            <a:pPr>
              <a:lnSpc>
                <a:spcPct val="100000"/>
              </a:lnSpc>
              <a:spcBef>
                <a:spcPts val="1599"/>
              </a:spcBef>
            </a:pPr>
            <a:r>
              <a:rPr b="0" lang="en-US" sz="2670" spc="-1" strike="noStrike">
                <a:solidFill>
                  <a:srgbClr val="576068"/>
                </a:solidFill>
                <a:latin typeface="Calibri"/>
                <a:ea typeface="DejaVu Sans"/>
              </a:rPr>
              <a:t>XKO-004</a:t>
            </a:r>
            <a:endParaRPr b="0" lang="en-US" sz="2670" spc="-1" strike="noStrike">
              <a:latin typeface="Arial"/>
            </a:endParaRPr>
          </a:p>
        </p:txBody>
      </p:sp>
      <p:pic>
        <p:nvPicPr>
          <p:cNvPr id="603" name="" descr=""/>
          <p:cNvPicPr/>
          <p:nvPr/>
        </p:nvPicPr>
        <p:blipFill>
          <a:blip r:embed="rId1"/>
          <a:stretch/>
        </p:blipFill>
        <p:spPr>
          <a:xfrm>
            <a:off x="1721880" y="1609920"/>
            <a:ext cx="6085800" cy="1323360"/>
          </a:xfrm>
          <a:prstGeom prst="rect">
            <a:avLst/>
          </a:prstGeom>
          <a:ln>
            <a:noFill/>
          </a:ln>
        </p:spPr>
      </p:pic>
      <p:pic>
        <p:nvPicPr>
          <p:cNvPr id="604" name="" descr=""/>
          <p:cNvPicPr/>
          <p:nvPr/>
        </p:nvPicPr>
        <p:blipFill>
          <a:blip r:embed="rId2"/>
          <a:stretch/>
        </p:blipFill>
        <p:spPr>
          <a:xfrm>
            <a:off x="1736640" y="3303000"/>
            <a:ext cx="6219000" cy="1447200"/>
          </a:xfrm>
          <a:prstGeom prst="rect">
            <a:avLst/>
          </a:prstGeom>
          <a:ln>
            <a:noFill/>
          </a:ln>
        </p:spPr>
      </p:pic>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10" name="CustomShape 1"/>
          <p:cNvSpPr/>
          <p:nvPr/>
        </p:nvSpPr>
        <p:spPr>
          <a:xfrm>
            <a:off x="8424720" y="4767120"/>
            <a:ext cx="261360" cy="273240"/>
          </a:xfrm>
          <a:prstGeom prst="rect">
            <a:avLst/>
          </a:prstGeom>
          <a:noFill/>
          <a:ln>
            <a:noFill/>
          </a:ln>
        </p:spPr>
        <p:style>
          <a:lnRef idx="0"/>
          <a:fillRef idx="0"/>
          <a:effectRef idx="0"/>
          <a:fontRef idx="minor"/>
        </p:style>
        <p:txBody>
          <a:bodyPr lIns="90000" rIns="0" tIns="45000" bIns="45000" anchor="ctr">
            <a:noAutofit/>
          </a:bodyPr>
          <a:p>
            <a:pPr algn="r">
              <a:lnSpc>
                <a:spcPct val="100000"/>
              </a:lnSpc>
            </a:pPr>
            <a:fld id="{60398D33-01FC-4842-A21D-30379364127D}" type="slidenum">
              <a:rPr b="0" lang="en-US" sz="900" spc="-1" strike="noStrike">
                <a:solidFill>
                  <a:srgbClr val="69727b"/>
                </a:solidFill>
                <a:latin typeface="Calibri"/>
              </a:rPr>
              <a:t>&lt;number&gt;</a:t>
            </a:fld>
            <a:endParaRPr b="0" lang="en-US" sz="900" spc="-1" strike="noStrike">
              <a:latin typeface="Arial"/>
            </a:endParaRPr>
          </a:p>
        </p:txBody>
      </p:sp>
      <p:sp>
        <p:nvSpPr>
          <p:cNvPr id="511" name="CustomShape 2"/>
          <p:cNvSpPr/>
          <p:nvPr/>
        </p:nvSpPr>
        <p:spPr>
          <a:xfrm>
            <a:off x="3133440" y="1783080"/>
            <a:ext cx="360" cy="308880"/>
          </a:xfrm>
          <a:custGeom>
            <a:avLst/>
            <a:gdLst/>
            <a:ahLst/>
            <a:rect l="l" t="t" r="r" b="b"/>
            <a:pathLst>
              <a:path w="21600" h="21600">
                <a:moveTo>
                  <a:pt x="0" y="0"/>
                </a:moveTo>
                <a:lnTo>
                  <a:pt x="21600" y="21600"/>
                </a:lnTo>
              </a:path>
            </a:pathLst>
          </a:custGeom>
          <a:noFill/>
          <a:ln>
            <a:solidFill>
              <a:srgbClr val="69727b"/>
            </a:solidFill>
            <a:round/>
            <a:tailEnd len="med" type="triangle" w="med"/>
          </a:ln>
          <a:effectLst>
            <a:outerShdw blurRad="40000" dir="5400000" dist="2016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512" name="CustomShape 3"/>
          <p:cNvSpPr/>
          <p:nvPr/>
        </p:nvSpPr>
        <p:spPr>
          <a:xfrm>
            <a:off x="2833200" y="1521720"/>
            <a:ext cx="599400" cy="27252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en-US" sz="1200" spc="-1" strike="noStrike">
                <a:solidFill>
                  <a:srgbClr val="000000"/>
                </a:solidFill>
                <a:latin typeface="Calibri"/>
                <a:ea typeface="DejaVu Sans"/>
              </a:rPr>
              <a:t>Slides</a:t>
            </a:r>
            <a:endParaRPr b="0" lang="en-US" sz="1200" spc="-1" strike="noStrike">
              <a:latin typeface="Arial"/>
            </a:endParaRPr>
          </a:p>
        </p:txBody>
      </p:sp>
      <p:sp>
        <p:nvSpPr>
          <p:cNvPr id="513" name="CustomShape 4"/>
          <p:cNvSpPr/>
          <p:nvPr/>
        </p:nvSpPr>
        <p:spPr>
          <a:xfrm flipV="1">
            <a:off x="2397240" y="2903760"/>
            <a:ext cx="360" cy="316080"/>
          </a:xfrm>
          <a:custGeom>
            <a:avLst/>
            <a:gdLst/>
            <a:ahLst/>
            <a:rect l="l" t="t" r="r" b="b"/>
            <a:pathLst>
              <a:path w="21600" h="21600">
                <a:moveTo>
                  <a:pt x="0" y="0"/>
                </a:moveTo>
                <a:lnTo>
                  <a:pt x="21600" y="21600"/>
                </a:lnTo>
              </a:path>
            </a:pathLst>
          </a:custGeom>
          <a:noFill/>
          <a:ln>
            <a:solidFill>
              <a:srgbClr val="69727b"/>
            </a:solidFill>
            <a:round/>
            <a:tailEnd len="med" type="triangle" w="med"/>
          </a:ln>
          <a:effectLst>
            <a:outerShdw blurRad="40000" dir="5400000" dist="2016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514" name="CustomShape 5"/>
          <p:cNvSpPr/>
          <p:nvPr/>
        </p:nvSpPr>
        <p:spPr>
          <a:xfrm>
            <a:off x="5319720" y="1783080"/>
            <a:ext cx="360" cy="308880"/>
          </a:xfrm>
          <a:custGeom>
            <a:avLst/>
            <a:gdLst/>
            <a:ahLst/>
            <a:rect l="l" t="t" r="r" b="b"/>
            <a:pathLst>
              <a:path w="21600" h="21600">
                <a:moveTo>
                  <a:pt x="0" y="0"/>
                </a:moveTo>
                <a:lnTo>
                  <a:pt x="21600" y="21600"/>
                </a:lnTo>
              </a:path>
            </a:pathLst>
          </a:custGeom>
          <a:noFill/>
          <a:ln>
            <a:solidFill>
              <a:srgbClr val="69727b"/>
            </a:solidFill>
            <a:round/>
            <a:tailEnd len="med" type="triangle" w="med"/>
          </a:ln>
          <a:effectLst>
            <a:outerShdw blurRad="40000" dir="5400000" dist="2016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515" name="CustomShape 6"/>
          <p:cNvSpPr/>
          <p:nvPr/>
        </p:nvSpPr>
        <p:spPr>
          <a:xfrm>
            <a:off x="1212120" y="1497960"/>
            <a:ext cx="959040" cy="27252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en-US" sz="1200" spc="-1" strike="noStrike">
                <a:solidFill>
                  <a:srgbClr val="000000"/>
                </a:solidFill>
                <a:latin typeface="Calibri"/>
                <a:ea typeface="DejaVu Sans"/>
              </a:rPr>
              <a:t>Multimedia</a:t>
            </a:r>
            <a:endParaRPr b="0" lang="en-US" sz="1200" spc="-1" strike="noStrike">
              <a:latin typeface="Arial"/>
            </a:endParaRPr>
          </a:p>
        </p:txBody>
      </p:sp>
      <p:sp>
        <p:nvSpPr>
          <p:cNvPr id="516" name="CustomShape 7"/>
          <p:cNvSpPr/>
          <p:nvPr/>
        </p:nvSpPr>
        <p:spPr>
          <a:xfrm>
            <a:off x="4322160" y="1489320"/>
            <a:ext cx="599400" cy="27252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en-US" sz="1200" spc="-1" strike="noStrike">
                <a:solidFill>
                  <a:srgbClr val="000000"/>
                </a:solidFill>
                <a:latin typeface="Calibri"/>
                <a:ea typeface="DejaVu Sans"/>
              </a:rPr>
              <a:t>Bios</a:t>
            </a:r>
            <a:endParaRPr b="0" lang="en-US" sz="1200" spc="-1" strike="noStrike">
              <a:latin typeface="Arial"/>
            </a:endParaRPr>
          </a:p>
        </p:txBody>
      </p:sp>
      <p:sp>
        <p:nvSpPr>
          <p:cNvPr id="517" name="CustomShape 8"/>
          <p:cNvSpPr/>
          <p:nvPr/>
        </p:nvSpPr>
        <p:spPr>
          <a:xfrm flipV="1">
            <a:off x="3879720" y="2891520"/>
            <a:ext cx="360" cy="316080"/>
          </a:xfrm>
          <a:custGeom>
            <a:avLst/>
            <a:gdLst/>
            <a:ahLst/>
            <a:rect l="l" t="t" r="r" b="b"/>
            <a:pathLst>
              <a:path w="21600" h="21600">
                <a:moveTo>
                  <a:pt x="0" y="0"/>
                </a:moveTo>
                <a:lnTo>
                  <a:pt x="21600" y="21600"/>
                </a:lnTo>
              </a:path>
            </a:pathLst>
          </a:custGeom>
          <a:noFill/>
          <a:ln>
            <a:solidFill>
              <a:srgbClr val="69727b"/>
            </a:solidFill>
            <a:round/>
            <a:tailEnd len="med" type="triangle" w="med"/>
          </a:ln>
          <a:effectLst>
            <a:outerShdw blurRad="40000" dir="5400000" dist="2016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518" name="CustomShape 9"/>
          <p:cNvSpPr/>
          <p:nvPr/>
        </p:nvSpPr>
        <p:spPr>
          <a:xfrm>
            <a:off x="3300480" y="3225600"/>
            <a:ext cx="1320840" cy="27252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en-US" sz="1200" spc="-1" strike="noStrike">
                <a:solidFill>
                  <a:srgbClr val="000000"/>
                </a:solidFill>
                <a:latin typeface="Calibri"/>
                <a:ea typeface="DejaVu Sans"/>
              </a:rPr>
              <a:t>Today’s Resources</a:t>
            </a:r>
            <a:endParaRPr b="0" lang="en-US" sz="1200" spc="-1" strike="noStrike">
              <a:latin typeface="Arial"/>
            </a:endParaRPr>
          </a:p>
        </p:txBody>
      </p:sp>
      <p:sp>
        <p:nvSpPr>
          <p:cNvPr id="519" name="CustomShape 10"/>
          <p:cNvSpPr/>
          <p:nvPr/>
        </p:nvSpPr>
        <p:spPr>
          <a:xfrm>
            <a:off x="1638000" y="1774800"/>
            <a:ext cx="360" cy="308880"/>
          </a:xfrm>
          <a:custGeom>
            <a:avLst/>
            <a:gdLst/>
            <a:ahLst/>
            <a:rect l="l" t="t" r="r" b="b"/>
            <a:pathLst>
              <a:path w="21600" h="21600">
                <a:moveTo>
                  <a:pt x="0" y="0"/>
                </a:moveTo>
                <a:lnTo>
                  <a:pt x="21600" y="21600"/>
                </a:lnTo>
              </a:path>
            </a:pathLst>
          </a:custGeom>
          <a:noFill/>
          <a:ln>
            <a:solidFill>
              <a:srgbClr val="69727b"/>
            </a:solidFill>
            <a:round/>
            <a:tailEnd len="med" type="triangle" w="med"/>
          </a:ln>
          <a:effectLst>
            <a:outerShdw blurRad="40000" dir="5400000" dist="2016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520" name="CustomShape 11"/>
          <p:cNvSpPr/>
          <p:nvPr/>
        </p:nvSpPr>
        <p:spPr>
          <a:xfrm>
            <a:off x="4889520" y="1480320"/>
            <a:ext cx="870840" cy="27252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en-US" sz="1200" spc="-1" strike="noStrike">
                <a:solidFill>
                  <a:srgbClr val="000000"/>
                </a:solidFill>
                <a:latin typeface="Calibri"/>
                <a:ea typeface="DejaVu Sans"/>
              </a:rPr>
              <a:t>ON24 Help</a:t>
            </a:r>
            <a:endParaRPr b="0" lang="en-US" sz="1200" spc="-1" strike="noStrike">
              <a:latin typeface="Arial"/>
            </a:endParaRPr>
          </a:p>
        </p:txBody>
      </p:sp>
      <p:sp>
        <p:nvSpPr>
          <p:cNvPr id="521" name="CustomShape 12"/>
          <p:cNvSpPr/>
          <p:nvPr/>
        </p:nvSpPr>
        <p:spPr>
          <a:xfrm flipV="1">
            <a:off x="6108120" y="2891520"/>
            <a:ext cx="360" cy="316080"/>
          </a:xfrm>
          <a:custGeom>
            <a:avLst/>
            <a:gdLst/>
            <a:ahLst/>
            <a:rect l="l" t="t" r="r" b="b"/>
            <a:pathLst>
              <a:path w="21600" h="21600">
                <a:moveTo>
                  <a:pt x="0" y="0"/>
                </a:moveTo>
                <a:lnTo>
                  <a:pt x="21600" y="21600"/>
                </a:lnTo>
              </a:path>
            </a:pathLst>
          </a:custGeom>
          <a:noFill/>
          <a:ln>
            <a:solidFill>
              <a:srgbClr val="69727b"/>
            </a:solidFill>
            <a:round/>
            <a:tailEnd len="med" type="triangle" w="med"/>
          </a:ln>
          <a:effectLst>
            <a:outerShdw blurRad="40000" dir="5400000" dist="2016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522" name="CustomShape 13"/>
          <p:cNvSpPr/>
          <p:nvPr/>
        </p:nvSpPr>
        <p:spPr>
          <a:xfrm>
            <a:off x="5628240" y="3259440"/>
            <a:ext cx="959040" cy="27252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en-US" sz="1200" spc="-1" strike="noStrike">
                <a:solidFill>
                  <a:srgbClr val="000000"/>
                </a:solidFill>
                <a:latin typeface="Calibri"/>
                <a:ea typeface="DejaVu Sans"/>
              </a:rPr>
              <a:t>Group Chat</a:t>
            </a:r>
            <a:endParaRPr b="0" lang="en-US" sz="1200" spc="-1" strike="noStrike">
              <a:latin typeface="Arial"/>
            </a:endParaRPr>
          </a:p>
        </p:txBody>
      </p:sp>
      <p:sp>
        <p:nvSpPr>
          <p:cNvPr id="523" name="CustomShape 14"/>
          <p:cNvSpPr/>
          <p:nvPr/>
        </p:nvSpPr>
        <p:spPr>
          <a:xfrm>
            <a:off x="4595040" y="1774800"/>
            <a:ext cx="360" cy="308880"/>
          </a:xfrm>
          <a:custGeom>
            <a:avLst/>
            <a:gdLst/>
            <a:ahLst/>
            <a:rect l="l" t="t" r="r" b="b"/>
            <a:pathLst>
              <a:path w="21600" h="21600">
                <a:moveTo>
                  <a:pt x="0" y="0"/>
                </a:moveTo>
                <a:lnTo>
                  <a:pt x="21600" y="21600"/>
                </a:lnTo>
              </a:path>
            </a:pathLst>
          </a:custGeom>
          <a:noFill/>
          <a:ln>
            <a:solidFill>
              <a:srgbClr val="69727b"/>
            </a:solidFill>
            <a:round/>
            <a:tailEnd len="med" type="triangle" w="med"/>
          </a:ln>
          <a:effectLst>
            <a:outerShdw blurRad="40000" dir="5400000" dist="2016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524" name="CustomShape 15"/>
          <p:cNvSpPr/>
          <p:nvPr/>
        </p:nvSpPr>
        <p:spPr>
          <a:xfrm>
            <a:off x="2160360" y="3221280"/>
            <a:ext cx="530640" cy="27252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en-US" sz="1200" spc="-1" strike="noStrike">
                <a:solidFill>
                  <a:srgbClr val="000000"/>
                </a:solidFill>
                <a:latin typeface="Calibri"/>
                <a:ea typeface="DejaVu Sans"/>
              </a:rPr>
              <a:t>Q&amp;A</a:t>
            </a:r>
            <a:endParaRPr b="0" lang="en-US" sz="1200" spc="-1" strike="noStrike">
              <a:latin typeface="Arial"/>
            </a:endParaRPr>
          </a:p>
        </p:txBody>
      </p:sp>
      <p:sp>
        <p:nvSpPr>
          <p:cNvPr id="525" name="CustomShape 16"/>
          <p:cNvSpPr/>
          <p:nvPr/>
        </p:nvSpPr>
        <p:spPr>
          <a:xfrm flipV="1">
            <a:off x="7598160" y="2903760"/>
            <a:ext cx="360" cy="316080"/>
          </a:xfrm>
          <a:custGeom>
            <a:avLst/>
            <a:gdLst/>
            <a:ahLst/>
            <a:rect l="l" t="t" r="r" b="b"/>
            <a:pathLst>
              <a:path w="21600" h="21600">
                <a:moveTo>
                  <a:pt x="0" y="0"/>
                </a:moveTo>
                <a:lnTo>
                  <a:pt x="21600" y="21600"/>
                </a:lnTo>
              </a:path>
            </a:pathLst>
          </a:custGeom>
          <a:noFill/>
          <a:ln>
            <a:solidFill>
              <a:srgbClr val="69727b"/>
            </a:solidFill>
            <a:round/>
            <a:tailEnd len="med" type="triangle" w="med"/>
          </a:ln>
          <a:effectLst>
            <a:outerShdw blurRad="40000" dir="5400000" dist="2016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526" name="CustomShape 17"/>
          <p:cNvSpPr/>
          <p:nvPr/>
        </p:nvSpPr>
        <p:spPr>
          <a:xfrm>
            <a:off x="6328440" y="1321200"/>
            <a:ext cx="1223280" cy="45504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en-US" sz="1200" spc="-1" strike="noStrike">
                <a:solidFill>
                  <a:srgbClr val="000000"/>
                </a:solidFill>
                <a:latin typeface="Calibri"/>
                <a:ea typeface="DejaVu Sans"/>
              </a:rPr>
              <a:t>Certificate of Attendance</a:t>
            </a:r>
            <a:endParaRPr b="0" lang="en-US" sz="1200" spc="-1" strike="noStrike">
              <a:latin typeface="Arial"/>
            </a:endParaRPr>
          </a:p>
        </p:txBody>
      </p:sp>
      <p:sp>
        <p:nvSpPr>
          <p:cNvPr id="527" name="CustomShape 18"/>
          <p:cNvSpPr/>
          <p:nvPr/>
        </p:nvSpPr>
        <p:spPr>
          <a:xfrm>
            <a:off x="6816240" y="1766160"/>
            <a:ext cx="360" cy="308880"/>
          </a:xfrm>
          <a:custGeom>
            <a:avLst/>
            <a:gdLst/>
            <a:ahLst/>
            <a:rect l="l" t="t" r="r" b="b"/>
            <a:pathLst>
              <a:path w="21600" h="21600">
                <a:moveTo>
                  <a:pt x="0" y="0"/>
                </a:moveTo>
                <a:lnTo>
                  <a:pt x="21600" y="21600"/>
                </a:lnTo>
              </a:path>
            </a:pathLst>
          </a:custGeom>
          <a:noFill/>
          <a:ln>
            <a:solidFill>
              <a:srgbClr val="69727b"/>
            </a:solidFill>
            <a:round/>
            <a:tailEnd len="med" type="triangle" w="med"/>
          </a:ln>
          <a:effectLst>
            <a:outerShdw blurRad="40000" dir="5400000" dist="2016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528" name="CustomShape 19"/>
          <p:cNvSpPr/>
          <p:nvPr/>
        </p:nvSpPr>
        <p:spPr>
          <a:xfrm>
            <a:off x="7319520" y="3237120"/>
            <a:ext cx="959040" cy="27252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en-US" sz="1200" spc="-1" strike="noStrike">
                <a:solidFill>
                  <a:srgbClr val="000000"/>
                </a:solidFill>
                <a:latin typeface="Calibri"/>
                <a:ea typeface="DejaVu Sans"/>
              </a:rPr>
              <a:t>Survey</a:t>
            </a:r>
            <a:endParaRPr b="0" lang="en-US" sz="1200" spc="-1" strike="noStrike">
              <a:latin typeface="Arial"/>
            </a:endParaRPr>
          </a:p>
        </p:txBody>
      </p:sp>
      <p:pic>
        <p:nvPicPr>
          <p:cNvPr id="529" name="Picture 4" descr=""/>
          <p:cNvPicPr/>
          <p:nvPr/>
        </p:nvPicPr>
        <p:blipFill>
          <a:blip r:embed="rId1"/>
          <a:stretch/>
        </p:blipFill>
        <p:spPr>
          <a:xfrm>
            <a:off x="1247400" y="2154240"/>
            <a:ext cx="6777000" cy="679680"/>
          </a:xfrm>
          <a:prstGeom prst="rect">
            <a:avLst/>
          </a:prstGeom>
          <a:ln>
            <a:noFill/>
          </a:ln>
        </p:spPr>
      </p:pic>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05" name="CustomShape 1"/>
          <p:cNvSpPr/>
          <p:nvPr/>
        </p:nvSpPr>
        <p:spPr>
          <a:xfrm>
            <a:off x="342720" y="154440"/>
            <a:ext cx="8366040" cy="892440"/>
          </a:xfrm>
          <a:prstGeom prst="rect">
            <a:avLst/>
          </a:prstGeom>
          <a:noFill/>
          <a:ln>
            <a:noFill/>
          </a:ln>
        </p:spPr>
        <p:style>
          <a:lnRef idx="0"/>
          <a:fillRef idx="0"/>
          <a:effectRef idx="0"/>
          <a:fontRef idx="minor"/>
        </p:style>
        <p:txBody>
          <a:bodyPr lIns="0" rIns="90000" tIns="45000" bIns="45000" anchor="ctr">
            <a:noAutofit/>
          </a:bodyPr>
          <a:p>
            <a:pPr>
              <a:lnSpc>
                <a:spcPct val="100000"/>
              </a:lnSpc>
            </a:pPr>
            <a:r>
              <a:rPr b="1" lang="en-US" sz="2800" spc="-1" strike="noStrike">
                <a:solidFill>
                  <a:srgbClr val="ff0000"/>
                </a:solidFill>
                <a:latin typeface="Calibri"/>
                <a:ea typeface="DejaVu Sans"/>
              </a:rPr>
              <a:t>Key Differences I Found</a:t>
            </a:r>
            <a:endParaRPr b="0" lang="en-US" sz="2800" spc="-1" strike="noStrike">
              <a:latin typeface="Arial"/>
            </a:endParaRPr>
          </a:p>
        </p:txBody>
      </p:sp>
      <p:sp>
        <p:nvSpPr>
          <p:cNvPr id="606" name="CustomShape 2"/>
          <p:cNvSpPr/>
          <p:nvPr/>
        </p:nvSpPr>
        <p:spPr>
          <a:xfrm>
            <a:off x="342720" y="1191600"/>
            <a:ext cx="8366040" cy="3539520"/>
          </a:xfrm>
          <a:prstGeom prst="rect">
            <a:avLst/>
          </a:prstGeom>
          <a:noFill/>
          <a:ln>
            <a:noFill/>
          </a:ln>
        </p:spPr>
        <p:style>
          <a:lnRef idx="0"/>
          <a:fillRef idx="0"/>
          <a:effectRef idx="0"/>
          <a:fontRef idx="minor"/>
        </p:style>
        <p:txBody>
          <a:bodyPr lIns="0" rIns="90000" tIns="45000" bIns="45000">
            <a:noAutofit/>
          </a:bodyPr>
          <a:p>
            <a:pPr marL="225360" indent="-223560">
              <a:lnSpc>
                <a:spcPct val="100000"/>
              </a:lnSpc>
              <a:spcBef>
                <a:spcPts val="1199"/>
              </a:spcBef>
              <a:buClr>
                <a:srgbClr val="576068"/>
              </a:buClr>
              <a:buSzPct val="80000"/>
              <a:buFont typeface="Wingdings" charset="2"/>
              <a:buChar char=""/>
            </a:pPr>
            <a:r>
              <a:rPr b="0" lang="en-US" sz="1400" spc="-1" strike="noStrike">
                <a:solidFill>
                  <a:srgbClr val="576068"/>
                </a:solidFill>
                <a:latin typeface="Calibri"/>
                <a:ea typeface="DejaVu Sans"/>
              </a:rPr>
              <a:t>What, at first glance, appears to be a major change of the domains is actually more of a reorganization and consolidation of the domains from five to four.</a:t>
            </a:r>
            <a:endParaRPr b="0" lang="en-US" sz="1400" spc="-1" strike="noStrike">
              <a:latin typeface="Arial"/>
            </a:endParaRPr>
          </a:p>
          <a:p>
            <a:pPr marL="225360" indent="-223560">
              <a:lnSpc>
                <a:spcPct val="100000"/>
              </a:lnSpc>
              <a:spcBef>
                <a:spcPts val="1199"/>
              </a:spcBef>
              <a:buClr>
                <a:srgbClr val="576068"/>
              </a:buClr>
              <a:buSzPct val="80000"/>
              <a:buFont typeface="Wingdings" charset="2"/>
              <a:buChar char=""/>
            </a:pPr>
            <a:r>
              <a:rPr b="0" lang="en-US" sz="1400" spc="-1" strike="noStrike">
                <a:solidFill>
                  <a:srgbClr val="576068"/>
                </a:solidFill>
                <a:latin typeface="Calibri"/>
                <a:ea typeface="DejaVu Sans"/>
              </a:rPr>
              <a:t>While still the largest domain, System Management type content has actually seen a small decrease in weight given it combines most of the old domains one and two, which together combined to be over 40% of the previous exam.</a:t>
            </a:r>
            <a:endParaRPr b="0" lang="en-US" sz="1400" spc="-1" strike="noStrike">
              <a:latin typeface="Arial"/>
            </a:endParaRPr>
          </a:p>
          <a:p>
            <a:pPr marL="225360" indent="-223560">
              <a:lnSpc>
                <a:spcPct val="100000"/>
              </a:lnSpc>
              <a:spcBef>
                <a:spcPts val="1199"/>
              </a:spcBef>
              <a:buClr>
                <a:srgbClr val="576068"/>
              </a:buClr>
              <a:buSzPct val="80000"/>
              <a:buFont typeface="Wingdings" charset="2"/>
              <a:buChar char=""/>
            </a:pPr>
            <a:r>
              <a:rPr b="0" lang="en-US" sz="1400" spc="-1" strike="noStrike">
                <a:solidFill>
                  <a:srgbClr val="576068"/>
                </a:solidFill>
                <a:latin typeface="Calibri"/>
                <a:ea typeface="DejaVu Sans"/>
              </a:rPr>
              <a:t>The Security domain has seen a slight increase in weight, but overall is roughly the same.</a:t>
            </a:r>
            <a:endParaRPr b="0" lang="en-US" sz="1400" spc="-1" strike="noStrike">
              <a:latin typeface="Arial"/>
            </a:endParaRPr>
          </a:p>
          <a:p>
            <a:pPr marL="225360" indent="-223560">
              <a:lnSpc>
                <a:spcPct val="100000"/>
              </a:lnSpc>
              <a:spcBef>
                <a:spcPts val="1199"/>
              </a:spcBef>
              <a:buClr>
                <a:srgbClr val="576068"/>
              </a:buClr>
              <a:buSzPct val="80000"/>
              <a:buFont typeface="Wingdings" charset="2"/>
              <a:buChar char=""/>
            </a:pPr>
            <a:r>
              <a:rPr b="0" lang="en-US" sz="1400" spc="-1" strike="noStrike">
                <a:solidFill>
                  <a:srgbClr val="576068"/>
                </a:solidFill>
                <a:latin typeface="Calibri"/>
                <a:ea typeface="DejaVu Sans"/>
              </a:rPr>
              <a:t>Scripting and Automation have gone up a bit in weight, but this is mainly due to the inclusion of Containers – think Kubernetes, Ansible, etc.  Also don’t forget Git is in here too.</a:t>
            </a:r>
            <a:endParaRPr b="0" lang="en-US" sz="1400" spc="-1" strike="noStrike">
              <a:latin typeface="Arial"/>
            </a:endParaRPr>
          </a:p>
          <a:p>
            <a:pPr marL="225360" indent="-223560">
              <a:lnSpc>
                <a:spcPct val="100000"/>
              </a:lnSpc>
              <a:spcBef>
                <a:spcPts val="1199"/>
              </a:spcBef>
              <a:buClr>
                <a:srgbClr val="576068"/>
              </a:buClr>
              <a:buSzPct val="80000"/>
              <a:buFont typeface="Wingdings" charset="2"/>
              <a:buChar char=""/>
            </a:pPr>
            <a:r>
              <a:rPr b="0" lang="en-US" sz="1400" spc="-1" strike="noStrike">
                <a:solidFill>
                  <a:srgbClr val="576068"/>
                </a:solidFill>
                <a:latin typeface="Calibri"/>
                <a:ea typeface="DejaVu Sans"/>
              </a:rPr>
              <a:t>Troubleshooting has seen a fairly large (8%) increase, but some of this can be accounted for by some related concepts coming from the Management section to here.</a:t>
            </a:r>
            <a:endParaRPr b="0" lang="en-US" sz="1400" spc="-1" strike="noStrike">
              <a:latin typeface="Arial"/>
            </a:endParaRPr>
          </a:p>
        </p:txBody>
      </p:sp>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07" name="CustomShape 1"/>
          <p:cNvSpPr/>
          <p:nvPr/>
        </p:nvSpPr>
        <p:spPr>
          <a:xfrm>
            <a:off x="722160" y="1955160"/>
            <a:ext cx="7771680" cy="1020960"/>
          </a:xfrm>
          <a:prstGeom prst="rect">
            <a:avLst/>
          </a:prstGeom>
          <a:noFill/>
          <a:ln>
            <a:noFill/>
          </a:ln>
        </p:spPr>
        <p:style>
          <a:lnRef idx="0"/>
          <a:fillRef idx="0"/>
          <a:effectRef idx="0"/>
          <a:fontRef idx="minor"/>
        </p:style>
        <p:txBody>
          <a:bodyPr lIns="0" rIns="90000" tIns="45000" bIns="45000" anchor="ctr">
            <a:noAutofit/>
          </a:bodyPr>
          <a:p>
            <a:pPr>
              <a:lnSpc>
                <a:spcPct val="100000"/>
              </a:lnSpc>
            </a:pPr>
            <a:r>
              <a:rPr b="1" lang="en-US" sz="4000" spc="-1" strike="noStrike" cap="all">
                <a:solidFill>
                  <a:srgbClr val="ffffff"/>
                </a:solidFill>
                <a:latin typeface="Calibri"/>
              </a:rPr>
              <a:t>Section break</a:t>
            </a:r>
            <a:endParaRPr b="0" lang="en-US" sz="4000" spc="-1" strike="noStrike">
              <a:latin typeface="Arial"/>
            </a:endParaRPr>
          </a:p>
        </p:txBody>
      </p:sp>
      <p:sp>
        <p:nvSpPr>
          <p:cNvPr id="608" name="CustomShape 2"/>
          <p:cNvSpPr/>
          <p:nvPr/>
        </p:nvSpPr>
        <p:spPr>
          <a:xfrm>
            <a:off x="722160" y="2977560"/>
            <a:ext cx="7771680" cy="383400"/>
          </a:xfrm>
          <a:prstGeom prst="rect">
            <a:avLst/>
          </a:prstGeom>
          <a:noFill/>
          <a:ln>
            <a:noFill/>
          </a:ln>
        </p:spPr>
        <p:style>
          <a:lnRef idx="0"/>
          <a:fillRef idx="0"/>
          <a:effectRef idx="0"/>
          <a:fontRef idx="minor"/>
        </p:style>
        <p:txBody>
          <a:bodyPr lIns="0" rIns="90000" tIns="45000" bIns="45000" anchor="b">
            <a:noAutofit/>
          </a:bodyPr>
          <a:p>
            <a:pPr>
              <a:lnSpc>
                <a:spcPct val="100000"/>
              </a:lnSpc>
              <a:spcBef>
                <a:spcPts val="1199"/>
              </a:spcBef>
            </a:pPr>
            <a:r>
              <a:rPr b="0" lang="en-US" sz="2000" spc="-1" strike="noStrike">
                <a:solidFill>
                  <a:srgbClr val="ffffff"/>
                </a:solidFill>
                <a:latin typeface="Calibri"/>
              </a:rPr>
              <a:t>Linux+ Resources</a:t>
            </a:r>
            <a:endParaRPr b="0" lang="en-US" sz="2000" spc="-1" strike="noStrike">
              <a:latin typeface="Arial"/>
            </a:endParaRPr>
          </a:p>
        </p:txBody>
      </p:sp>
      <p:sp>
        <p:nvSpPr>
          <p:cNvPr id="609" name="CustomShape 3"/>
          <p:cNvSpPr/>
          <p:nvPr/>
        </p:nvSpPr>
        <p:spPr>
          <a:xfrm>
            <a:off x="8424720" y="4767120"/>
            <a:ext cx="261360" cy="273240"/>
          </a:xfrm>
          <a:prstGeom prst="rect">
            <a:avLst/>
          </a:prstGeom>
          <a:noFill/>
          <a:ln>
            <a:noFill/>
          </a:ln>
        </p:spPr>
        <p:style>
          <a:lnRef idx="0"/>
          <a:fillRef idx="0"/>
          <a:effectRef idx="0"/>
          <a:fontRef idx="minor"/>
        </p:style>
        <p:txBody>
          <a:bodyPr lIns="90000" rIns="0" tIns="45000" bIns="45000" anchor="ctr">
            <a:noAutofit/>
          </a:bodyPr>
          <a:p>
            <a:pPr algn="r">
              <a:lnSpc>
                <a:spcPct val="100000"/>
              </a:lnSpc>
            </a:pPr>
            <a:fld id="{8CE426D3-0613-4328-A601-73A0354FB1EC}" type="slidenum">
              <a:rPr b="0" lang="en-US" sz="900" spc="-1" strike="noStrike">
                <a:solidFill>
                  <a:srgbClr val="69727b"/>
                </a:solidFill>
                <a:latin typeface="Calibri"/>
              </a:rPr>
              <a:t>&lt;number&gt;</a:t>
            </a:fld>
            <a:endParaRPr b="0" lang="en-US" sz="900" spc="-1" strike="noStrike">
              <a:latin typeface="Arial"/>
            </a:endParaRPr>
          </a:p>
        </p:txBody>
      </p:sp>
      <p:pic>
        <p:nvPicPr>
          <p:cNvPr id="610" name="Picture 7" descr="Logo&#10;&#10;Description automatically generated with medium confidence"/>
          <p:cNvPicPr/>
          <p:nvPr/>
        </p:nvPicPr>
        <p:blipFill>
          <a:blip r:embed="rId1"/>
          <a:stretch/>
        </p:blipFill>
        <p:spPr>
          <a:xfrm>
            <a:off x="4898160" y="743040"/>
            <a:ext cx="3656880" cy="3656880"/>
          </a:xfrm>
          <a:prstGeom prst="rect">
            <a:avLst/>
          </a:prstGeom>
          <a:ln>
            <a:noFill/>
          </a:ln>
        </p:spPr>
      </p:pic>
    </p:spTree>
  </p:cSld>
  <mc:AlternateContent>
    <mc:Choice Requires="p14">
      <p:transition spd="slow" p14:dur="2000"/>
    </mc:Choice>
    <mc:Fallback>
      <p:transition spd="slow"/>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11" name="CustomShape 1"/>
          <p:cNvSpPr/>
          <p:nvPr/>
        </p:nvSpPr>
        <p:spPr>
          <a:xfrm>
            <a:off x="457200" y="205920"/>
            <a:ext cx="8228880" cy="856440"/>
          </a:xfrm>
          <a:prstGeom prst="rect">
            <a:avLst/>
          </a:prstGeom>
          <a:noFill/>
          <a:ln>
            <a:noFill/>
          </a:ln>
        </p:spPr>
        <p:style>
          <a:lnRef idx="0"/>
          <a:fillRef idx="0"/>
          <a:effectRef idx="0"/>
          <a:fontRef idx="minor"/>
        </p:style>
        <p:txBody>
          <a:bodyPr lIns="0" rIns="90000" tIns="45000" bIns="45000" anchor="ctr">
            <a:noAutofit/>
          </a:bodyPr>
          <a:p>
            <a:pPr>
              <a:lnSpc>
                <a:spcPct val="100000"/>
              </a:lnSpc>
            </a:pPr>
            <a:r>
              <a:rPr b="1" lang="en-US" sz="2800" spc="-1" strike="noStrike">
                <a:solidFill>
                  <a:srgbClr val="ff0000"/>
                </a:solidFill>
                <a:latin typeface="Calibri"/>
              </a:rPr>
              <a:t>Linux+ Resources</a:t>
            </a:r>
            <a:endParaRPr b="0" lang="en-US" sz="2800" spc="-1" strike="noStrike">
              <a:latin typeface="Arial"/>
            </a:endParaRPr>
          </a:p>
        </p:txBody>
      </p:sp>
      <p:sp>
        <p:nvSpPr>
          <p:cNvPr id="612" name="CustomShape 2"/>
          <p:cNvSpPr/>
          <p:nvPr/>
        </p:nvSpPr>
        <p:spPr>
          <a:xfrm>
            <a:off x="457200" y="1200240"/>
            <a:ext cx="8228880" cy="3393720"/>
          </a:xfrm>
          <a:prstGeom prst="rect">
            <a:avLst/>
          </a:prstGeom>
          <a:noFill/>
          <a:ln>
            <a:noFill/>
          </a:ln>
        </p:spPr>
        <p:style>
          <a:lnRef idx="0"/>
          <a:fillRef idx="0"/>
          <a:effectRef idx="0"/>
          <a:fontRef idx="minor"/>
        </p:style>
        <p:txBody>
          <a:bodyPr lIns="0" rIns="90000" tIns="45000" bIns="45000">
            <a:noAutofit/>
          </a:bodyPr>
          <a:p>
            <a:pPr marL="225360" indent="-224640">
              <a:lnSpc>
                <a:spcPct val="100000"/>
              </a:lnSpc>
              <a:spcBef>
                <a:spcPts val="1199"/>
              </a:spcBef>
              <a:buClr>
                <a:srgbClr val="576068"/>
              </a:buClr>
              <a:buSzPct val="80000"/>
              <a:buFont typeface="Wingdings" charset="2"/>
              <a:buChar char=""/>
            </a:pPr>
            <a:r>
              <a:rPr b="0" lang="en-US" sz="2000" spc="-1" strike="noStrike">
                <a:solidFill>
                  <a:srgbClr val="576068"/>
                </a:solidFill>
                <a:latin typeface="Calibri"/>
              </a:rPr>
              <a:t>Kali Linux Revealed book and course</a:t>
            </a:r>
            <a:endParaRPr b="0" lang="en-US" sz="2000" spc="-1" strike="noStrike">
              <a:latin typeface="Arial"/>
            </a:endParaRPr>
          </a:p>
          <a:p>
            <a:pPr>
              <a:lnSpc>
                <a:spcPct val="100000"/>
              </a:lnSpc>
              <a:spcBef>
                <a:spcPts val="1199"/>
              </a:spcBef>
            </a:pPr>
            <a:endParaRPr b="0" lang="en-US" sz="2000" spc="-1" strike="noStrike">
              <a:latin typeface="Arial"/>
            </a:endParaRPr>
          </a:p>
          <a:p>
            <a:pPr marL="225360" indent="-224640">
              <a:lnSpc>
                <a:spcPct val="100000"/>
              </a:lnSpc>
              <a:spcBef>
                <a:spcPts val="1199"/>
              </a:spcBef>
              <a:buClr>
                <a:srgbClr val="576068"/>
              </a:buClr>
              <a:buSzPct val="80000"/>
              <a:buFont typeface="Wingdings" charset="2"/>
              <a:buChar char=""/>
            </a:pPr>
            <a:r>
              <a:rPr b="0" lang="en-US" sz="2000" spc="-1" strike="noStrike">
                <a:solidFill>
                  <a:srgbClr val="576068"/>
                </a:solidFill>
                <a:latin typeface="Calibri"/>
              </a:rPr>
              <a:t>Chapter 3 of the book is a great primer for Linux basics</a:t>
            </a:r>
            <a:endParaRPr b="0" lang="en-US" sz="2000" spc="-1" strike="noStrike">
              <a:latin typeface="Arial"/>
            </a:endParaRPr>
          </a:p>
          <a:p>
            <a:pPr marL="225360" indent="-224640">
              <a:lnSpc>
                <a:spcPct val="100000"/>
              </a:lnSpc>
              <a:spcBef>
                <a:spcPts val="1199"/>
              </a:spcBef>
              <a:buClr>
                <a:srgbClr val="576068"/>
              </a:buClr>
              <a:buSzPct val="80000"/>
              <a:buFont typeface="Wingdings" charset="2"/>
              <a:buChar char=""/>
            </a:pPr>
            <a:r>
              <a:rPr b="0" lang="en-US" sz="2000" spc="-1" strike="noStrike">
                <a:solidFill>
                  <a:srgbClr val="576068"/>
                </a:solidFill>
                <a:latin typeface="Calibri"/>
              </a:rPr>
              <a:t>http://www.mctechs.com/CompTIA/PenTest+TTT/Resources/Kali-Linux-Revealed-1st-edition.pdf</a:t>
            </a:r>
            <a:endParaRPr b="0" lang="en-US" sz="2000" spc="-1" strike="noStrike">
              <a:latin typeface="Arial"/>
            </a:endParaRPr>
          </a:p>
          <a:p>
            <a:pPr marL="225360" indent="-224640">
              <a:lnSpc>
                <a:spcPct val="100000"/>
              </a:lnSpc>
              <a:spcBef>
                <a:spcPts val="1199"/>
              </a:spcBef>
              <a:buClr>
                <a:srgbClr val="576068"/>
              </a:buClr>
              <a:buSzPct val="80000"/>
              <a:buFont typeface="Wingdings" charset="2"/>
              <a:buChar char=""/>
            </a:pPr>
            <a:r>
              <a:rPr b="0" lang="en-US" sz="2000" spc="-1" strike="noStrike">
                <a:solidFill>
                  <a:srgbClr val="576068"/>
                </a:solidFill>
                <a:latin typeface="Calibri"/>
              </a:rPr>
              <a:t>The newer course is supposedly still free…</a:t>
            </a:r>
            <a:endParaRPr b="0" lang="en-US" sz="2000" spc="-1" strike="noStrike">
              <a:latin typeface="Arial"/>
            </a:endParaRPr>
          </a:p>
          <a:p>
            <a:pPr marL="225360" indent="-224640">
              <a:lnSpc>
                <a:spcPct val="100000"/>
              </a:lnSpc>
              <a:spcBef>
                <a:spcPts val="1199"/>
              </a:spcBef>
              <a:buClr>
                <a:srgbClr val="576068"/>
              </a:buClr>
              <a:buSzPct val="80000"/>
              <a:buFont typeface="Wingdings" charset="2"/>
              <a:buChar char=""/>
            </a:pPr>
            <a:r>
              <a:rPr b="0" lang="en-US" sz="2000" spc="-1" strike="noStrike">
                <a:solidFill>
                  <a:srgbClr val="576068"/>
                </a:solidFill>
                <a:latin typeface="Calibri"/>
              </a:rPr>
              <a:t>https://kali.training/</a:t>
            </a:r>
            <a:endParaRPr b="0" lang="en-US" sz="2000" spc="-1" strike="noStrike">
              <a:latin typeface="Arial"/>
            </a:endParaRPr>
          </a:p>
        </p:txBody>
      </p:sp>
      <p:sp>
        <p:nvSpPr>
          <p:cNvPr id="613" name="CustomShape 3"/>
          <p:cNvSpPr/>
          <p:nvPr/>
        </p:nvSpPr>
        <p:spPr>
          <a:xfrm>
            <a:off x="8436960" y="4767120"/>
            <a:ext cx="249120" cy="273240"/>
          </a:xfrm>
          <a:prstGeom prst="rect">
            <a:avLst/>
          </a:prstGeom>
          <a:noFill/>
          <a:ln>
            <a:noFill/>
          </a:ln>
        </p:spPr>
        <p:style>
          <a:lnRef idx="0"/>
          <a:fillRef idx="0"/>
          <a:effectRef idx="0"/>
          <a:fontRef idx="minor"/>
        </p:style>
        <p:txBody>
          <a:bodyPr lIns="90000" rIns="0" tIns="45000" bIns="45000" anchor="ctr">
            <a:noAutofit/>
          </a:bodyPr>
          <a:p>
            <a:pPr algn="r">
              <a:lnSpc>
                <a:spcPct val="100000"/>
              </a:lnSpc>
            </a:pPr>
            <a:fld id="{7E4E419D-B9C7-4328-B349-A46BCF48B3D0}" type="slidenum">
              <a:rPr b="0" lang="en-US" sz="900" spc="-1" strike="noStrike">
                <a:solidFill>
                  <a:srgbClr val="69727b"/>
                </a:solidFill>
                <a:latin typeface="Calibri"/>
              </a:rPr>
              <a:t>&lt;number&gt;</a:t>
            </a:fld>
            <a:endParaRPr b="0" lang="en-US" sz="900" spc="-1" strike="noStrike">
              <a:latin typeface="Arial"/>
            </a:endParaRPr>
          </a:p>
        </p:txBody>
      </p:sp>
    </p:spTree>
  </p:cSld>
  <mc:AlternateContent>
    <mc:Choice Requires="p14">
      <p:transition spd="slow" p14:dur="2000"/>
    </mc:Choice>
    <mc:Fallback>
      <p:transition spd="slow"/>
    </mc:Fallback>
  </mc:AlternateContent>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14" name="CustomShape 1"/>
          <p:cNvSpPr/>
          <p:nvPr/>
        </p:nvSpPr>
        <p:spPr>
          <a:xfrm>
            <a:off x="457200" y="205920"/>
            <a:ext cx="8228880" cy="856440"/>
          </a:xfrm>
          <a:prstGeom prst="rect">
            <a:avLst/>
          </a:prstGeom>
          <a:noFill/>
          <a:ln>
            <a:noFill/>
          </a:ln>
        </p:spPr>
        <p:style>
          <a:lnRef idx="0"/>
          <a:fillRef idx="0"/>
          <a:effectRef idx="0"/>
          <a:fontRef idx="minor"/>
        </p:style>
        <p:txBody>
          <a:bodyPr lIns="0" rIns="90000" tIns="45000" bIns="45000" anchor="ctr">
            <a:noAutofit/>
          </a:bodyPr>
          <a:p>
            <a:pPr>
              <a:lnSpc>
                <a:spcPct val="100000"/>
              </a:lnSpc>
            </a:pPr>
            <a:r>
              <a:rPr b="1" lang="en-US" sz="2800" spc="-1" strike="noStrike">
                <a:solidFill>
                  <a:srgbClr val="ff0000"/>
                </a:solidFill>
                <a:latin typeface="Calibri"/>
              </a:rPr>
              <a:t>Linux+ Resources</a:t>
            </a:r>
            <a:endParaRPr b="0" lang="en-US" sz="2800" spc="-1" strike="noStrike">
              <a:latin typeface="Arial"/>
            </a:endParaRPr>
          </a:p>
        </p:txBody>
      </p:sp>
      <p:sp>
        <p:nvSpPr>
          <p:cNvPr id="615" name="CustomShape 2"/>
          <p:cNvSpPr/>
          <p:nvPr/>
        </p:nvSpPr>
        <p:spPr>
          <a:xfrm>
            <a:off x="457200" y="1200240"/>
            <a:ext cx="8320680" cy="3393720"/>
          </a:xfrm>
          <a:prstGeom prst="rect">
            <a:avLst/>
          </a:prstGeom>
          <a:noFill/>
          <a:ln>
            <a:noFill/>
          </a:ln>
        </p:spPr>
        <p:style>
          <a:lnRef idx="0"/>
          <a:fillRef idx="0"/>
          <a:effectRef idx="0"/>
          <a:fontRef idx="minor"/>
        </p:style>
        <p:txBody>
          <a:bodyPr lIns="0" rIns="90000" tIns="45000" bIns="45000">
            <a:noAutofit/>
          </a:bodyPr>
          <a:p>
            <a:pPr marL="225360" indent="-224640">
              <a:lnSpc>
                <a:spcPct val="100000"/>
              </a:lnSpc>
              <a:spcBef>
                <a:spcPts val="1199"/>
              </a:spcBef>
              <a:buClr>
                <a:srgbClr val="576068"/>
              </a:buClr>
              <a:buSzPct val="80000"/>
              <a:buFont typeface="Wingdings" charset="2"/>
              <a:buChar char=""/>
            </a:pPr>
            <a:r>
              <a:rPr b="0" lang="en-US" sz="2000" spc="-1" strike="noStrike">
                <a:solidFill>
                  <a:srgbClr val="576068"/>
                </a:solidFill>
                <a:latin typeface="Calibri"/>
              </a:rPr>
              <a:t>Previous Linux+ TTT</a:t>
            </a:r>
            <a:endParaRPr b="0" lang="en-US" sz="2000" spc="-1" strike="noStrike">
              <a:latin typeface="Arial"/>
            </a:endParaRPr>
          </a:p>
          <a:p>
            <a:pPr marL="225360" indent="-224640">
              <a:lnSpc>
                <a:spcPct val="100000"/>
              </a:lnSpc>
              <a:spcBef>
                <a:spcPts val="1199"/>
              </a:spcBef>
              <a:buClr>
                <a:srgbClr val="576068"/>
              </a:buClr>
              <a:buSzPct val="80000"/>
              <a:buFont typeface="Wingdings" charset="2"/>
              <a:buChar char=""/>
            </a:pPr>
            <a:r>
              <a:rPr b="0" lang="en-US" sz="2000" spc="-1" strike="noStrike">
                <a:solidFill>
                  <a:srgbClr val="576068"/>
                </a:solidFill>
                <a:latin typeface="Calibri"/>
              </a:rPr>
              <a:t>I can’t say enough about how great of a job Jason did on this one!</a:t>
            </a:r>
            <a:endParaRPr b="0" lang="en-US" sz="2000" spc="-1" strike="noStrike">
              <a:latin typeface="Arial"/>
            </a:endParaRPr>
          </a:p>
          <a:p>
            <a:pPr>
              <a:lnSpc>
                <a:spcPct val="100000"/>
              </a:lnSpc>
              <a:spcBef>
                <a:spcPts val="1199"/>
              </a:spcBef>
            </a:pPr>
            <a:endParaRPr b="0" lang="en-US" sz="2000" spc="-1" strike="noStrike">
              <a:latin typeface="Arial"/>
            </a:endParaRPr>
          </a:p>
          <a:p>
            <a:pPr marL="225360" indent="-224640">
              <a:lnSpc>
                <a:spcPct val="100000"/>
              </a:lnSpc>
              <a:spcBef>
                <a:spcPts val="1199"/>
              </a:spcBef>
              <a:buClr>
                <a:srgbClr val="576068"/>
              </a:buClr>
              <a:buSzPct val="80000"/>
              <a:buFont typeface="Wingdings" charset="2"/>
              <a:buChar char=""/>
            </a:pPr>
            <a:r>
              <a:rPr b="0" lang="en-US" sz="2000" spc="-1" strike="noStrike" u="sng">
                <a:solidFill>
                  <a:srgbClr val="e2161a"/>
                </a:solidFill>
                <a:uFillTx/>
                <a:latin typeface="Calibri"/>
                <a:hlinkClick r:id="rId1"/>
              </a:rPr>
              <a:t>https://gateway.on24.com/wcc/eh/1119137/category/16389/linux-ttt-series/</a:t>
            </a:r>
            <a:endParaRPr b="0" lang="en-US" sz="2000" spc="-1" strike="noStrike">
              <a:latin typeface="Arial"/>
            </a:endParaRPr>
          </a:p>
          <a:p>
            <a:pPr>
              <a:lnSpc>
                <a:spcPct val="100000"/>
              </a:lnSpc>
              <a:spcBef>
                <a:spcPts val="1199"/>
              </a:spcBef>
            </a:pPr>
            <a:endParaRPr b="0" lang="en-US" sz="2000" spc="-1" strike="noStrike">
              <a:latin typeface="Arial"/>
            </a:endParaRPr>
          </a:p>
          <a:p>
            <a:pPr marL="225360" indent="-224640">
              <a:lnSpc>
                <a:spcPct val="100000"/>
              </a:lnSpc>
              <a:spcBef>
                <a:spcPts val="1199"/>
              </a:spcBef>
              <a:buClr>
                <a:srgbClr val="576068"/>
              </a:buClr>
              <a:buSzPct val="80000"/>
              <a:buFont typeface="Wingdings" charset="2"/>
              <a:buChar char=""/>
            </a:pPr>
            <a:r>
              <a:rPr b="0" lang="en-US" sz="2000" spc="-1" strike="noStrike">
                <a:solidFill>
                  <a:srgbClr val="576068"/>
                </a:solidFill>
                <a:latin typeface="Calibri"/>
              </a:rPr>
              <a:t>https://cin.comptia.org/resources/categories/linux-xk0-004-ttt-series.8/</a:t>
            </a:r>
            <a:endParaRPr b="0" lang="en-US" sz="2000" spc="-1" strike="noStrike">
              <a:latin typeface="Arial"/>
            </a:endParaRPr>
          </a:p>
        </p:txBody>
      </p:sp>
      <p:sp>
        <p:nvSpPr>
          <p:cNvPr id="616" name="CustomShape 3"/>
          <p:cNvSpPr/>
          <p:nvPr/>
        </p:nvSpPr>
        <p:spPr>
          <a:xfrm>
            <a:off x="8436960" y="4767120"/>
            <a:ext cx="249120" cy="273240"/>
          </a:xfrm>
          <a:prstGeom prst="rect">
            <a:avLst/>
          </a:prstGeom>
          <a:noFill/>
          <a:ln>
            <a:noFill/>
          </a:ln>
        </p:spPr>
        <p:style>
          <a:lnRef idx="0"/>
          <a:fillRef idx="0"/>
          <a:effectRef idx="0"/>
          <a:fontRef idx="minor"/>
        </p:style>
        <p:txBody>
          <a:bodyPr lIns="90000" rIns="0" tIns="45000" bIns="45000" anchor="ctr">
            <a:noAutofit/>
          </a:bodyPr>
          <a:p>
            <a:pPr algn="r">
              <a:lnSpc>
                <a:spcPct val="100000"/>
              </a:lnSpc>
            </a:pPr>
            <a:fld id="{781FC98E-5B7A-4CBD-B60E-D48FDED7038D}" type="slidenum">
              <a:rPr b="0" lang="en-US" sz="900" spc="-1" strike="noStrike">
                <a:solidFill>
                  <a:srgbClr val="69727b"/>
                </a:solidFill>
                <a:latin typeface="Calibri"/>
              </a:rPr>
              <a:t>&lt;number&gt;</a:t>
            </a:fld>
            <a:endParaRPr b="0" lang="en-US" sz="900" spc="-1" strike="noStrike">
              <a:latin typeface="Arial"/>
            </a:endParaRPr>
          </a:p>
        </p:txBody>
      </p:sp>
    </p:spTree>
  </p:cSld>
  <mc:AlternateContent>
    <mc:Choice Requires="p14">
      <p:transition spd="slow" p14:dur="2000"/>
    </mc:Choice>
    <mc:Fallback>
      <p:transition spd="slow"/>
    </mc:Fallback>
  </mc:AlternateContent>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17" name="CustomShape 1"/>
          <p:cNvSpPr/>
          <p:nvPr/>
        </p:nvSpPr>
        <p:spPr>
          <a:xfrm>
            <a:off x="457200" y="205920"/>
            <a:ext cx="8228880" cy="856440"/>
          </a:xfrm>
          <a:prstGeom prst="rect">
            <a:avLst/>
          </a:prstGeom>
          <a:noFill/>
          <a:ln>
            <a:noFill/>
          </a:ln>
        </p:spPr>
        <p:style>
          <a:lnRef idx="0"/>
          <a:fillRef idx="0"/>
          <a:effectRef idx="0"/>
          <a:fontRef idx="minor"/>
        </p:style>
        <p:txBody>
          <a:bodyPr lIns="0" rIns="90000" tIns="45000" bIns="45000" anchor="ctr">
            <a:noAutofit/>
          </a:bodyPr>
          <a:p>
            <a:pPr>
              <a:lnSpc>
                <a:spcPct val="100000"/>
              </a:lnSpc>
            </a:pPr>
            <a:r>
              <a:rPr b="1" lang="en-US" sz="2800" spc="-1" strike="noStrike">
                <a:solidFill>
                  <a:srgbClr val="ff0000"/>
                </a:solidFill>
                <a:latin typeface="Calibri"/>
              </a:rPr>
              <a:t>Linux+ Resources</a:t>
            </a:r>
            <a:endParaRPr b="0" lang="en-US" sz="2800" spc="-1" strike="noStrike">
              <a:latin typeface="Arial"/>
            </a:endParaRPr>
          </a:p>
        </p:txBody>
      </p:sp>
      <p:sp>
        <p:nvSpPr>
          <p:cNvPr id="618" name="CustomShape 2"/>
          <p:cNvSpPr/>
          <p:nvPr/>
        </p:nvSpPr>
        <p:spPr>
          <a:xfrm>
            <a:off x="457200" y="1200240"/>
            <a:ext cx="8228880" cy="3393720"/>
          </a:xfrm>
          <a:prstGeom prst="rect">
            <a:avLst/>
          </a:prstGeom>
          <a:noFill/>
          <a:ln>
            <a:noFill/>
          </a:ln>
        </p:spPr>
        <p:style>
          <a:lnRef idx="0"/>
          <a:fillRef idx="0"/>
          <a:effectRef idx="0"/>
          <a:fontRef idx="minor"/>
        </p:style>
        <p:txBody>
          <a:bodyPr lIns="0" rIns="90000" tIns="45000" bIns="45000">
            <a:noAutofit/>
          </a:bodyPr>
          <a:p>
            <a:pPr marL="225360" indent="-224640">
              <a:lnSpc>
                <a:spcPct val="100000"/>
              </a:lnSpc>
              <a:spcBef>
                <a:spcPts val="1199"/>
              </a:spcBef>
              <a:buClr>
                <a:srgbClr val="576068"/>
              </a:buClr>
              <a:buSzPct val="80000"/>
              <a:buFont typeface="Wingdings" charset="2"/>
              <a:buChar char=""/>
            </a:pPr>
            <a:r>
              <a:rPr b="0" lang="en-US" sz="2000" spc="-1" strike="noStrike">
                <a:solidFill>
                  <a:srgbClr val="576068"/>
                </a:solidFill>
                <a:latin typeface="Calibri"/>
              </a:rPr>
              <a:t>Virtualbox</a:t>
            </a:r>
            <a:endParaRPr b="0" lang="en-US" sz="2000" spc="-1" strike="noStrike">
              <a:latin typeface="Arial"/>
            </a:endParaRPr>
          </a:p>
          <a:p>
            <a:pPr>
              <a:lnSpc>
                <a:spcPct val="100000"/>
              </a:lnSpc>
              <a:spcBef>
                <a:spcPts val="1199"/>
              </a:spcBef>
            </a:pPr>
            <a:endParaRPr b="0" lang="en-US" sz="2000" spc="-1" strike="noStrike">
              <a:latin typeface="Arial"/>
            </a:endParaRPr>
          </a:p>
          <a:p>
            <a:pPr marL="225360" indent="-224640">
              <a:lnSpc>
                <a:spcPct val="100000"/>
              </a:lnSpc>
              <a:spcBef>
                <a:spcPts val="1199"/>
              </a:spcBef>
              <a:buClr>
                <a:srgbClr val="576068"/>
              </a:buClr>
              <a:buSzPct val="80000"/>
              <a:buFont typeface="Wingdings" charset="2"/>
              <a:buChar char=""/>
            </a:pPr>
            <a:r>
              <a:rPr b="0" lang="en-US" sz="2000" spc="-1" strike="noStrike" u="sng">
                <a:solidFill>
                  <a:srgbClr val="e2161a"/>
                </a:solidFill>
                <a:uFillTx/>
                <a:latin typeface="Calibri"/>
                <a:hlinkClick r:id="rId1"/>
              </a:rPr>
              <a:t>https://www.virtualbox.org/wiki/Downloads</a:t>
            </a:r>
            <a:endParaRPr b="0" lang="en-US" sz="2000" spc="-1" strike="noStrike">
              <a:latin typeface="Arial"/>
            </a:endParaRPr>
          </a:p>
          <a:p>
            <a:pPr>
              <a:lnSpc>
                <a:spcPct val="100000"/>
              </a:lnSpc>
              <a:spcBef>
                <a:spcPts val="1199"/>
              </a:spcBef>
            </a:pPr>
            <a:endParaRPr b="0" lang="en-US" sz="2000" spc="-1" strike="noStrike">
              <a:latin typeface="Arial"/>
            </a:endParaRPr>
          </a:p>
          <a:p>
            <a:pPr marL="225360" indent="-224640">
              <a:lnSpc>
                <a:spcPct val="100000"/>
              </a:lnSpc>
              <a:spcBef>
                <a:spcPts val="1199"/>
              </a:spcBef>
              <a:buClr>
                <a:srgbClr val="576068"/>
              </a:buClr>
              <a:buSzPct val="80000"/>
              <a:buFont typeface="Wingdings" charset="2"/>
              <a:buChar char=""/>
            </a:pPr>
            <a:r>
              <a:rPr b="0" lang="en-US" sz="2000" spc="-1" strike="noStrike">
                <a:solidFill>
                  <a:srgbClr val="576068"/>
                </a:solidFill>
                <a:latin typeface="Calibri"/>
              </a:rPr>
              <a:t>VMWare (Note: Not free on MacOS, need to buy VM Fusion)</a:t>
            </a:r>
            <a:endParaRPr b="0" lang="en-US" sz="2000" spc="-1" strike="noStrike">
              <a:latin typeface="Arial"/>
            </a:endParaRPr>
          </a:p>
          <a:p>
            <a:pPr>
              <a:lnSpc>
                <a:spcPct val="100000"/>
              </a:lnSpc>
              <a:spcBef>
                <a:spcPts val="1199"/>
              </a:spcBef>
            </a:pPr>
            <a:endParaRPr b="0" lang="en-US" sz="2000" spc="-1" strike="noStrike">
              <a:latin typeface="Arial"/>
            </a:endParaRPr>
          </a:p>
          <a:p>
            <a:pPr marL="225360" indent="-224640">
              <a:lnSpc>
                <a:spcPct val="100000"/>
              </a:lnSpc>
              <a:spcBef>
                <a:spcPts val="1199"/>
              </a:spcBef>
              <a:buClr>
                <a:srgbClr val="576068"/>
              </a:buClr>
              <a:buSzPct val="80000"/>
              <a:buFont typeface="Wingdings" charset="2"/>
              <a:buChar char=""/>
            </a:pPr>
            <a:r>
              <a:rPr b="0" lang="en-US" sz="2000" spc="-1" strike="noStrike">
                <a:solidFill>
                  <a:srgbClr val="576068"/>
                </a:solidFill>
                <a:latin typeface="Calibri"/>
              </a:rPr>
              <a:t>https://www.vmware.com/products/workstation-player/workstation-player-evaluation.html</a:t>
            </a:r>
            <a:endParaRPr b="0" lang="en-US" sz="2000" spc="-1" strike="noStrike">
              <a:latin typeface="Arial"/>
            </a:endParaRPr>
          </a:p>
        </p:txBody>
      </p:sp>
      <p:sp>
        <p:nvSpPr>
          <p:cNvPr id="619" name="CustomShape 3"/>
          <p:cNvSpPr/>
          <p:nvPr/>
        </p:nvSpPr>
        <p:spPr>
          <a:xfrm>
            <a:off x="8436960" y="4767120"/>
            <a:ext cx="249120" cy="273240"/>
          </a:xfrm>
          <a:prstGeom prst="rect">
            <a:avLst/>
          </a:prstGeom>
          <a:noFill/>
          <a:ln>
            <a:noFill/>
          </a:ln>
        </p:spPr>
        <p:style>
          <a:lnRef idx="0"/>
          <a:fillRef idx="0"/>
          <a:effectRef idx="0"/>
          <a:fontRef idx="minor"/>
        </p:style>
        <p:txBody>
          <a:bodyPr lIns="90000" rIns="0" tIns="45000" bIns="45000" anchor="ctr">
            <a:noAutofit/>
          </a:bodyPr>
          <a:p>
            <a:pPr algn="r">
              <a:lnSpc>
                <a:spcPct val="100000"/>
              </a:lnSpc>
            </a:pPr>
            <a:fld id="{F9F75DC1-6D50-4F44-99A9-232D319F7EEA}" type="slidenum">
              <a:rPr b="0" lang="en-US" sz="900" spc="-1" strike="noStrike">
                <a:solidFill>
                  <a:srgbClr val="69727b"/>
                </a:solidFill>
                <a:latin typeface="Calibri"/>
              </a:rPr>
              <a:t>&lt;number&gt;</a:t>
            </a:fld>
            <a:endParaRPr b="0" lang="en-US" sz="900" spc="-1" strike="noStrike">
              <a:latin typeface="Arial"/>
            </a:endParaRPr>
          </a:p>
        </p:txBody>
      </p:sp>
    </p:spTree>
  </p:cSld>
  <mc:AlternateContent>
    <mc:Choice Requires="p14">
      <p:transition spd="slow" p14:dur="2000"/>
    </mc:Choice>
    <mc:Fallback>
      <p:transition spd="slow"/>
    </mc:Fallback>
  </mc:AlternateContent>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20" name="CustomShape 1"/>
          <p:cNvSpPr/>
          <p:nvPr/>
        </p:nvSpPr>
        <p:spPr>
          <a:xfrm>
            <a:off x="457200" y="205920"/>
            <a:ext cx="8228880" cy="856440"/>
          </a:xfrm>
          <a:prstGeom prst="rect">
            <a:avLst/>
          </a:prstGeom>
          <a:noFill/>
          <a:ln>
            <a:noFill/>
          </a:ln>
        </p:spPr>
        <p:style>
          <a:lnRef idx="0"/>
          <a:fillRef idx="0"/>
          <a:effectRef idx="0"/>
          <a:fontRef idx="minor"/>
        </p:style>
        <p:txBody>
          <a:bodyPr lIns="0" rIns="90000" tIns="45000" bIns="45000" anchor="ctr">
            <a:noAutofit/>
          </a:bodyPr>
          <a:p>
            <a:pPr>
              <a:lnSpc>
                <a:spcPct val="100000"/>
              </a:lnSpc>
            </a:pPr>
            <a:r>
              <a:rPr b="1" lang="en-US" sz="2800" spc="-1" strike="noStrike">
                <a:solidFill>
                  <a:srgbClr val="ff0000"/>
                </a:solidFill>
                <a:latin typeface="Calibri"/>
              </a:rPr>
              <a:t>Linux+ Resources</a:t>
            </a:r>
            <a:endParaRPr b="0" lang="en-US" sz="2800" spc="-1" strike="noStrike">
              <a:latin typeface="Arial"/>
            </a:endParaRPr>
          </a:p>
        </p:txBody>
      </p:sp>
      <p:sp>
        <p:nvSpPr>
          <p:cNvPr id="621" name="CustomShape 2"/>
          <p:cNvSpPr/>
          <p:nvPr/>
        </p:nvSpPr>
        <p:spPr>
          <a:xfrm>
            <a:off x="457200" y="1200240"/>
            <a:ext cx="8228880" cy="3393720"/>
          </a:xfrm>
          <a:prstGeom prst="rect">
            <a:avLst/>
          </a:prstGeom>
          <a:noFill/>
          <a:ln>
            <a:noFill/>
          </a:ln>
        </p:spPr>
        <p:style>
          <a:lnRef idx="0"/>
          <a:fillRef idx="0"/>
          <a:effectRef idx="0"/>
          <a:fontRef idx="minor"/>
        </p:style>
        <p:txBody>
          <a:bodyPr lIns="0" rIns="90000" tIns="45000" bIns="45000">
            <a:noAutofit/>
          </a:bodyPr>
          <a:p>
            <a:pPr marL="225360" indent="-224640">
              <a:lnSpc>
                <a:spcPct val="100000"/>
              </a:lnSpc>
              <a:spcBef>
                <a:spcPts val="1199"/>
              </a:spcBef>
              <a:buClr>
                <a:srgbClr val="576068"/>
              </a:buClr>
              <a:buSzPct val="80000"/>
              <a:buFont typeface="Wingdings" charset="2"/>
              <a:buChar char=""/>
            </a:pPr>
            <a:r>
              <a:rPr b="0" lang="en-US" sz="2000" spc="-1" strike="noStrike">
                <a:solidFill>
                  <a:srgbClr val="576068"/>
                </a:solidFill>
                <a:latin typeface="Calibri"/>
              </a:rPr>
              <a:t>OSBoxes</a:t>
            </a:r>
            <a:endParaRPr b="0" lang="en-US" sz="2000" spc="-1" strike="noStrike">
              <a:latin typeface="Arial"/>
            </a:endParaRPr>
          </a:p>
          <a:p>
            <a:pPr>
              <a:lnSpc>
                <a:spcPct val="100000"/>
              </a:lnSpc>
              <a:spcBef>
                <a:spcPts val="1199"/>
              </a:spcBef>
            </a:pPr>
            <a:endParaRPr b="0" lang="en-US" sz="2000" spc="-1" strike="noStrike">
              <a:latin typeface="Arial"/>
            </a:endParaRPr>
          </a:p>
          <a:p>
            <a:pPr marL="225360" indent="-224640">
              <a:lnSpc>
                <a:spcPct val="100000"/>
              </a:lnSpc>
              <a:spcBef>
                <a:spcPts val="1199"/>
              </a:spcBef>
              <a:buClr>
                <a:srgbClr val="576068"/>
              </a:buClr>
              <a:buSzPct val="80000"/>
              <a:buFont typeface="Wingdings" charset="2"/>
              <a:buChar char=""/>
            </a:pPr>
            <a:r>
              <a:rPr b="0" lang="en-US" sz="2000" spc="-1" strike="noStrike" u="sng">
                <a:solidFill>
                  <a:srgbClr val="e2161a"/>
                </a:solidFill>
                <a:uFillTx/>
                <a:latin typeface="Calibri"/>
                <a:hlinkClick r:id="rId1"/>
              </a:rPr>
              <a:t>https://www.osboxes.org/centos/</a:t>
            </a:r>
            <a:endParaRPr b="0" lang="en-US" sz="2000" spc="-1" strike="noStrike">
              <a:latin typeface="Arial"/>
            </a:endParaRPr>
          </a:p>
          <a:p>
            <a:pPr marL="225360" indent="-224640">
              <a:lnSpc>
                <a:spcPct val="100000"/>
              </a:lnSpc>
              <a:spcBef>
                <a:spcPts val="1199"/>
              </a:spcBef>
              <a:buClr>
                <a:srgbClr val="576068"/>
              </a:buClr>
              <a:buSzPct val="80000"/>
              <a:buFont typeface="Wingdings" charset="2"/>
              <a:buChar char=""/>
            </a:pPr>
            <a:r>
              <a:rPr b="0" lang="en-US" sz="2000" spc="-1" strike="noStrike" u="sng">
                <a:solidFill>
                  <a:srgbClr val="e2161a"/>
                </a:solidFill>
                <a:uFillTx/>
                <a:latin typeface="Calibri"/>
                <a:hlinkClick r:id="rId2"/>
              </a:rPr>
              <a:t>https://www.osboxes.org/fedora/</a:t>
            </a:r>
            <a:endParaRPr b="0" lang="en-US" sz="2000" spc="-1" strike="noStrike">
              <a:latin typeface="Arial"/>
            </a:endParaRPr>
          </a:p>
          <a:p>
            <a:pPr marL="225360" indent="-224640">
              <a:lnSpc>
                <a:spcPct val="100000"/>
              </a:lnSpc>
              <a:spcBef>
                <a:spcPts val="1199"/>
              </a:spcBef>
              <a:buClr>
                <a:srgbClr val="576068"/>
              </a:buClr>
              <a:buSzPct val="80000"/>
              <a:buFont typeface="Wingdings" charset="2"/>
              <a:buChar char=""/>
            </a:pPr>
            <a:r>
              <a:rPr b="0" lang="en-US" sz="2000" spc="-1" strike="noStrike" u="sng">
                <a:solidFill>
                  <a:srgbClr val="e2161a"/>
                </a:solidFill>
                <a:uFillTx/>
                <a:latin typeface="Calibri"/>
                <a:hlinkClick r:id="rId3"/>
              </a:rPr>
              <a:t>https://www.osboxes.org/kali-linux/</a:t>
            </a:r>
            <a:endParaRPr b="0" lang="en-US" sz="2000" spc="-1" strike="noStrike">
              <a:latin typeface="Arial"/>
            </a:endParaRPr>
          </a:p>
          <a:p>
            <a:pPr marL="225360" indent="-224640">
              <a:lnSpc>
                <a:spcPct val="100000"/>
              </a:lnSpc>
              <a:spcBef>
                <a:spcPts val="1199"/>
              </a:spcBef>
              <a:buClr>
                <a:srgbClr val="576068"/>
              </a:buClr>
              <a:buSzPct val="80000"/>
              <a:buFont typeface="Wingdings" charset="2"/>
              <a:buChar char=""/>
            </a:pPr>
            <a:r>
              <a:rPr b="0" lang="en-US" sz="2000" spc="-1" strike="noStrike" u="sng">
                <a:solidFill>
                  <a:srgbClr val="e2161a"/>
                </a:solidFill>
                <a:uFillTx/>
                <a:latin typeface="Calibri"/>
                <a:hlinkClick r:id="rId4"/>
              </a:rPr>
              <a:t>https://www.osboxes.org/ubuntu/</a:t>
            </a:r>
            <a:endParaRPr b="0" lang="en-US" sz="2000" spc="-1" strike="noStrike">
              <a:latin typeface="Arial"/>
            </a:endParaRPr>
          </a:p>
          <a:p>
            <a:pPr>
              <a:lnSpc>
                <a:spcPct val="100000"/>
              </a:lnSpc>
              <a:spcBef>
                <a:spcPts val="1199"/>
              </a:spcBef>
            </a:pPr>
            <a:endParaRPr b="0" lang="en-US" sz="2000" spc="-1" strike="noStrike">
              <a:latin typeface="Arial"/>
            </a:endParaRPr>
          </a:p>
        </p:txBody>
      </p:sp>
      <p:sp>
        <p:nvSpPr>
          <p:cNvPr id="622" name="CustomShape 3"/>
          <p:cNvSpPr/>
          <p:nvPr/>
        </p:nvSpPr>
        <p:spPr>
          <a:xfrm>
            <a:off x="8436960" y="4767120"/>
            <a:ext cx="249120" cy="273240"/>
          </a:xfrm>
          <a:prstGeom prst="rect">
            <a:avLst/>
          </a:prstGeom>
          <a:noFill/>
          <a:ln>
            <a:noFill/>
          </a:ln>
        </p:spPr>
        <p:style>
          <a:lnRef idx="0"/>
          <a:fillRef idx="0"/>
          <a:effectRef idx="0"/>
          <a:fontRef idx="minor"/>
        </p:style>
        <p:txBody>
          <a:bodyPr lIns="90000" rIns="0" tIns="45000" bIns="45000" anchor="ctr">
            <a:noAutofit/>
          </a:bodyPr>
          <a:p>
            <a:pPr algn="r">
              <a:lnSpc>
                <a:spcPct val="100000"/>
              </a:lnSpc>
            </a:pPr>
            <a:fld id="{B360B894-122F-4489-AF21-AC384E76C3B2}" type="slidenum">
              <a:rPr b="0" lang="en-US" sz="900" spc="-1" strike="noStrike">
                <a:solidFill>
                  <a:srgbClr val="69727b"/>
                </a:solidFill>
                <a:latin typeface="Calibri"/>
              </a:rPr>
              <a:t>&lt;number&gt;</a:t>
            </a:fld>
            <a:endParaRPr b="0" lang="en-US" sz="900" spc="-1" strike="noStrike">
              <a:latin typeface="Arial"/>
            </a:endParaRPr>
          </a:p>
        </p:txBody>
      </p:sp>
    </p:spTree>
  </p:cSld>
  <mc:AlternateContent>
    <mc:Choice Requires="p14">
      <p:transition spd="slow" p14:dur="2000"/>
    </mc:Choice>
    <mc:Fallback>
      <p:transition spd="slow"/>
    </mc:Fallback>
  </mc:AlternateContent>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23" name="CustomShape 1"/>
          <p:cNvSpPr/>
          <p:nvPr/>
        </p:nvSpPr>
        <p:spPr>
          <a:xfrm>
            <a:off x="339120" y="154440"/>
            <a:ext cx="8300880" cy="892440"/>
          </a:xfrm>
          <a:prstGeom prst="rect">
            <a:avLst/>
          </a:prstGeom>
          <a:noFill/>
          <a:ln>
            <a:noFill/>
          </a:ln>
        </p:spPr>
        <p:style>
          <a:lnRef idx="0"/>
          <a:fillRef idx="0"/>
          <a:effectRef idx="0"/>
          <a:fontRef idx="minor"/>
        </p:style>
        <p:txBody>
          <a:bodyPr lIns="0" rIns="68760" tIns="34200" bIns="34200" anchor="ctr">
            <a:noAutofit/>
          </a:bodyPr>
          <a:p>
            <a:pPr>
              <a:lnSpc>
                <a:spcPct val="100000"/>
              </a:lnSpc>
              <a:spcBef>
                <a:spcPts val="1199"/>
              </a:spcBef>
            </a:pPr>
            <a:r>
              <a:rPr b="1" lang="en-US" sz="2800" spc="-1" strike="noStrike">
                <a:solidFill>
                  <a:srgbClr val="ff0000"/>
                </a:solidFill>
                <a:latin typeface="Calibri"/>
                <a:ea typeface="DejaVu Sans"/>
              </a:rPr>
              <a:t>Linux+ Resources</a:t>
            </a:r>
            <a:endParaRPr b="0" lang="en-US" sz="2800" spc="-1" strike="noStrike">
              <a:latin typeface="Arial"/>
            </a:endParaRPr>
          </a:p>
        </p:txBody>
      </p:sp>
      <p:sp>
        <p:nvSpPr>
          <p:cNvPr id="624" name="CustomShape 2"/>
          <p:cNvSpPr/>
          <p:nvPr/>
        </p:nvSpPr>
        <p:spPr>
          <a:xfrm>
            <a:off x="339120" y="1191600"/>
            <a:ext cx="8301240" cy="3539520"/>
          </a:xfrm>
          <a:prstGeom prst="rect">
            <a:avLst/>
          </a:prstGeom>
          <a:noFill/>
          <a:ln>
            <a:noFill/>
          </a:ln>
        </p:spPr>
        <p:style>
          <a:lnRef idx="0"/>
          <a:fillRef idx="0"/>
          <a:effectRef idx="0"/>
          <a:fontRef idx="minor"/>
        </p:style>
        <p:txBody>
          <a:bodyPr lIns="0" rIns="68760" tIns="34200" bIns="34200">
            <a:noAutofit/>
          </a:bodyPr>
          <a:p>
            <a:pPr>
              <a:lnSpc>
                <a:spcPct val="100000"/>
              </a:lnSpc>
              <a:spcBef>
                <a:spcPts val="1199"/>
              </a:spcBef>
            </a:pPr>
            <a:r>
              <a:rPr b="0" lang="en-US" sz="2300" spc="-1" strike="noStrike" u="sng">
                <a:solidFill>
                  <a:srgbClr val="e2161a"/>
                </a:solidFill>
                <a:uFillTx/>
                <a:latin typeface="Calibri"/>
                <a:ea typeface="DejaVu Sans"/>
                <a:hlinkClick r:id="rId1"/>
              </a:rPr>
              <a:t>https://ubuntu.com/download</a:t>
            </a:r>
            <a:endParaRPr b="0" lang="en-US" sz="2300" spc="-1" strike="noStrike">
              <a:latin typeface="Arial"/>
            </a:endParaRPr>
          </a:p>
          <a:p>
            <a:pPr>
              <a:lnSpc>
                <a:spcPct val="100000"/>
              </a:lnSpc>
              <a:spcBef>
                <a:spcPts val="1199"/>
              </a:spcBef>
            </a:pPr>
            <a:endParaRPr b="0" lang="en-US" sz="2300" spc="-1" strike="noStrike">
              <a:latin typeface="Arial"/>
            </a:endParaRPr>
          </a:p>
          <a:p>
            <a:pPr>
              <a:lnSpc>
                <a:spcPct val="100000"/>
              </a:lnSpc>
              <a:spcBef>
                <a:spcPts val="1199"/>
              </a:spcBef>
            </a:pPr>
            <a:r>
              <a:rPr b="0" lang="en-US" sz="2300" spc="-1" strike="noStrike" u="sng">
                <a:solidFill>
                  <a:srgbClr val="e2161a"/>
                </a:solidFill>
                <a:uFillTx/>
                <a:latin typeface="Calibri"/>
                <a:ea typeface="DejaVu Sans"/>
                <a:hlinkClick r:id="rId2"/>
              </a:rPr>
              <a:t>https://getfedora.org/en/workstation/download/</a:t>
            </a:r>
            <a:endParaRPr b="0" lang="en-US" sz="2300" spc="-1" strike="noStrike">
              <a:latin typeface="Arial"/>
            </a:endParaRPr>
          </a:p>
          <a:p>
            <a:pPr>
              <a:lnSpc>
                <a:spcPct val="100000"/>
              </a:lnSpc>
              <a:spcBef>
                <a:spcPts val="1199"/>
              </a:spcBef>
            </a:pPr>
            <a:endParaRPr b="0" lang="en-US" sz="2300" spc="-1" strike="noStrike">
              <a:latin typeface="Arial"/>
            </a:endParaRPr>
          </a:p>
          <a:p>
            <a:pPr>
              <a:lnSpc>
                <a:spcPct val="100000"/>
              </a:lnSpc>
              <a:spcBef>
                <a:spcPts val="1199"/>
              </a:spcBef>
            </a:pPr>
            <a:r>
              <a:rPr b="0" lang="en-US" sz="2300" spc="-1" strike="noStrike" u="sng">
                <a:solidFill>
                  <a:srgbClr val="e2161a"/>
                </a:solidFill>
                <a:uFillTx/>
                <a:latin typeface="Calibri"/>
                <a:ea typeface="DejaVu Sans"/>
                <a:hlinkClick r:id="rId3"/>
              </a:rPr>
              <a:t>https://www.redhat.com/en/technologies/linux-platforms/enterprise-linux</a:t>
            </a:r>
            <a:endParaRPr b="0" lang="en-US" sz="2300" spc="-1" strike="noStrike">
              <a:latin typeface="Arial"/>
            </a:endParaRPr>
          </a:p>
          <a:p>
            <a:pPr>
              <a:lnSpc>
                <a:spcPct val="100000"/>
              </a:lnSpc>
              <a:spcBef>
                <a:spcPts val="1199"/>
              </a:spcBef>
            </a:pPr>
            <a:endParaRPr b="0" lang="en-US" sz="2300" spc="-1" strike="noStrike">
              <a:latin typeface="Arial"/>
            </a:endParaRPr>
          </a:p>
          <a:p>
            <a:pPr>
              <a:lnSpc>
                <a:spcPct val="100000"/>
              </a:lnSpc>
              <a:spcBef>
                <a:spcPts val="1199"/>
              </a:spcBef>
            </a:pPr>
            <a:r>
              <a:rPr b="0" lang="en-US" sz="2300" spc="-1" strike="noStrike" u="sng">
                <a:solidFill>
                  <a:srgbClr val="e2161a"/>
                </a:solidFill>
                <a:uFillTx/>
                <a:latin typeface="Calibri"/>
                <a:ea typeface="DejaVu Sans"/>
                <a:hlinkClick r:id="rId4"/>
              </a:rPr>
              <a:t>https://www.turnkeylinux.org/</a:t>
            </a:r>
            <a:endParaRPr b="0" lang="en-US" sz="2300" spc="-1" strike="noStrike">
              <a:latin typeface="Arial"/>
            </a:endParaRPr>
          </a:p>
          <a:p>
            <a:pPr>
              <a:lnSpc>
                <a:spcPct val="100000"/>
              </a:lnSpc>
              <a:spcBef>
                <a:spcPts val="1199"/>
              </a:spcBef>
            </a:pPr>
            <a:endParaRPr b="0" lang="en-US" sz="2300" spc="-1" strike="noStrike">
              <a:latin typeface="Arial"/>
            </a:endParaRPr>
          </a:p>
          <a:p>
            <a:pPr>
              <a:lnSpc>
                <a:spcPct val="100000"/>
              </a:lnSpc>
              <a:spcBef>
                <a:spcPts val="1199"/>
              </a:spcBef>
            </a:pPr>
            <a:endParaRPr b="0" lang="en-US" sz="2300" spc="-1" strike="noStrike">
              <a:latin typeface="Arial"/>
            </a:endParaRPr>
          </a:p>
          <a:p>
            <a:pPr>
              <a:lnSpc>
                <a:spcPct val="100000"/>
              </a:lnSpc>
              <a:spcBef>
                <a:spcPts val="1199"/>
              </a:spcBef>
            </a:pPr>
            <a:endParaRPr b="0" lang="en-US" sz="2300" spc="-1" strike="noStrike">
              <a:latin typeface="Arial"/>
            </a:endParaRPr>
          </a:p>
          <a:p>
            <a:pPr>
              <a:lnSpc>
                <a:spcPct val="100000"/>
              </a:lnSpc>
              <a:spcBef>
                <a:spcPts val="1199"/>
              </a:spcBef>
            </a:pPr>
            <a:endParaRPr b="0" lang="en-US" sz="2300" spc="-1" strike="noStrike">
              <a:latin typeface="Arial"/>
            </a:endParaRPr>
          </a:p>
          <a:p>
            <a:pPr>
              <a:lnSpc>
                <a:spcPct val="100000"/>
              </a:lnSpc>
              <a:spcBef>
                <a:spcPts val="1199"/>
              </a:spcBef>
            </a:pPr>
            <a:endParaRPr b="0" lang="en-US" sz="2300" spc="-1" strike="noStrike">
              <a:latin typeface="Arial"/>
            </a:endParaRPr>
          </a:p>
          <a:p>
            <a:pPr>
              <a:lnSpc>
                <a:spcPct val="100000"/>
              </a:lnSpc>
              <a:spcBef>
                <a:spcPts val="1199"/>
              </a:spcBef>
            </a:pPr>
            <a:endParaRPr b="0" lang="en-US" sz="2300" spc="-1" strike="noStrike">
              <a:latin typeface="Arial"/>
            </a:endParaRPr>
          </a:p>
          <a:p>
            <a:pPr>
              <a:lnSpc>
                <a:spcPct val="100000"/>
              </a:lnSpc>
              <a:spcBef>
                <a:spcPts val="1199"/>
              </a:spcBef>
            </a:pPr>
            <a:endParaRPr b="0" lang="en-US" sz="2300" spc="-1" strike="noStrike">
              <a:latin typeface="Arial"/>
            </a:endParaRPr>
          </a:p>
          <a:p>
            <a:pPr>
              <a:lnSpc>
                <a:spcPct val="100000"/>
              </a:lnSpc>
              <a:spcBef>
                <a:spcPts val="1199"/>
              </a:spcBef>
            </a:pPr>
            <a:endParaRPr b="0" lang="en-US" sz="2300" spc="-1" strike="noStrike">
              <a:latin typeface="Arial"/>
            </a:endParaRPr>
          </a:p>
          <a:p>
            <a:pPr>
              <a:lnSpc>
                <a:spcPct val="100000"/>
              </a:lnSpc>
              <a:spcBef>
                <a:spcPts val="1199"/>
              </a:spcBef>
            </a:pPr>
            <a:endParaRPr b="0" lang="en-US" sz="2300" spc="-1" strike="noStrike">
              <a:latin typeface="Arial"/>
            </a:endParaRPr>
          </a:p>
        </p:txBody>
      </p:sp>
    </p:spTree>
  </p:cSld>
  <mc:AlternateContent>
    <mc:Choice Requires="p14">
      <p:transition spd="slow" p14:dur="2000"/>
    </mc:Choice>
    <mc:Fallback>
      <p:transition spd="slow"/>
    </mc:Fallback>
  </mc:AlternateContent>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25" name="CustomShape 1"/>
          <p:cNvSpPr/>
          <p:nvPr/>
        </p:nvSpPr>
        <p:spPr>
          <a:xfrm>
            <a:off x="457200" y="205920"/>
            <a:ext cx="8228880" cy="856440"/>
          </a:xfrm>
          <a:prstGeom prst="rect">
            <a:avLst/>
          </a:prstGeom>
          <a:noFill/>
          <a:ln>
            <a:noFill/>
          </a:ln>
        </p:spPr>
        <p:style>
          <a:lnRef idx="0"/>
          <a:fillRef idx="0"/>
          <a:effectRef idx="0"/>
          <a:fontRef idx="minor"/>
        </p:style>
        <p:txBody>
          <a:bodyPr lIns="0" rIns="90000" tIns="45000" bIns="45000" anchor="ctr">
            <a:noAutofit/>
          </a:bodyPr>
          <a:p>
            <a:pPr>
              <a:lnSpc>
                <a:spcPct val="100000"/>
              </a:lnSpc>
            </a:pPr>
            <a:r>
              <a:rPr b="1" lang="en-US" sz="2800" spc="-1" strike="noStrike">
                <a:solidFill>
                  <a:srgbClr val="ff0000"/>
                </a:solidFill>
                <a:latin typeface="Calibri"/>
              </a:rPr>
              <a:t>Linux+ Resources</a:t>
            </a:r>
            <a:endParaRPr b="0" lang="en-US" sz="2800" spc="-1" strike="noStrike">
              <a:latin typeface="Arial"/>
            </a:endParaRPr>
          </a:p>
        </p:txBody>
      </p:sp>
      <p:sp>
        <p:nvSpPr>
          <p:cNvPr id="626" name="CustomShape 2"/>
          <p:cNvSpPr/>
          <p:nvPr/>
        </p:nvSpPr>
        <p:spPr>
          <a:xfrm>
            <a:off x="8436960" y="4767120"/>
            <a:ext cx="249120" cy="273240"/>
          </a:xfrm>
          <a:prstGeom prst="rect">
            <a:avLst/>
          </a:prstGeom>
          <a:noFill/>
          <a:ln>
            <a:noFill/>
          </a:ln>
        </p:spPr>
        <p:style>
          <a:lnRef idx="0"/>
          <a:fillRef idx="0"/>
          <a:effectRef idx="0"/>
          <a:fontRef idx="minor"/>
        </p:style>
        <p:txBody>
          <a:bodyPr lIns="90000" rIns="0" tIns="45000" bIns="45000" anchor="ctr">
            <a:noAutofit/>
          </a:bodyPr>
          <a:p>
            <a:pPr algn="r">
              <a:lnSpc>
                <a:spcPct val="100000"/>
              </a:lnSpc>
            </a:pPr>
            <a:fld id="{26FA827A-9C5D-4487-A466-FF65F5310358}" type="slidenum">
              <a:rPr b="0" lang="en-US" sz="900" spc="-1" strike="noStrike">
                <a:solidFill>
                  <a:srgbClr val="69727b"/>
                </a:solidFill>
                <a:latin typeface="Calibri"/>
              </a:rPr>
              <a:t>&lt;number&gt;</a:t>
            </a:fld>
            <a:endParaRPr b="0" lang="en-US" sz="900" spc="-1" strike="noStrike">
              <a:latin typeface="Arial"/>
            </a:endParaRPr>
          </a:p>
        </p:txBody>
      </p:sp>
      <p:sp>
        <p:nvSpPr>
          <p:cNvPr id="627" name="CustomShape 3"/>
          <p:cNvSpPr/>
          <p:nvPr/>
        </p:nvSpPr>
        <p:spPr>
          <a:xfrm>
            <a:off x="448200" y="1589040"/>
            <a:ext cx="11067840" cy="4719600"/>
          </a:xfrm>
          <a:prstGeom prst="rect">
            <a:avLst/>
          </a:prstGeom>
          <a:noFill/>
          <a:ln>
            <a:noFill/>
          </a:ln>
        </p:spPr>
        <p:style>
          <a:lnRef idx="0"/>
          <a:fillRef idx="0"/>
          <a:effectRef idx="0"/>
          <a:fontRef idx="minor"/>
        </p:style>
        <p:txBody>
          <a:bodyPr lIns="0" rIns="68760" tIns="34200" bIns="34200">
            <a:noAutofit/>
          </a:bodyPr>
          <a:p>
            <a:pPr>
              <a:lnSpc>
                <a:spcPct val="100000"/>
              </a:lnSpc>
              <a:spcBef>
                <a:spcPts val="1199"/>
              </a:spcBef>
            </a:pPr>
            <a:r>
              <a:rPr b="0" lang="en-US" sz="2300" spc="-1" strike="noStrike">
                <a:solidFill>
                  <a:srgbClr val="253644"/>
                </a:solidFill>
                <a:latin typeface="Calibri"/>
                <a:ea typeface="DejaVu Sans"/>
              </a:rPr>
              <a:t>https://gns3.com</a:t>
            </a:r>
            <a:endParaRPr b="0" lang="en-US" sz="2300" spc="-1" strike="noStrike">
              <a:latin typeface="Arial"/>
            </a:endParaRPr>
          </a:p>
        </p:txBody>
      </p:sp>
      <p:pic>
        <p:nvPicPr>
          <p:cNvPr id="628" name="Picture 3" descr=""/>
          <p:cNvPicPr/>
          <p:nvPr/>
        </p:nvPicPr>
        <p:blipFill>
          <a:blip r:embed="rId1"/>
          <a:stretch/>
        </p:blipFill>
        <p:spPr>
          <a:xfrm>
            <a:off x="2926080" y="1816200"/>
            <a:ext cx="5199840" cy="2846880"/>
          </a:xfrm>
          <a:prstGeom prst="rect">
            <a:avLst/>
          </a:prstGeom>
          <a:ln w="9360">
            <a:noFill/>
          </a:ln>
        </p:spPr>
      </p:pic>
      <p:pic>
        <p:nvPicPr>
          <p:cNvPr id="629" name="Picture 2" descr=""/>
          <p:cNvPicPr/>
          <p:nvPr/>
        </p:nvPicPr>
        <p:blipFill>
          <a:blip r:embed="rId2"/>
          <a:stretch/>
        </p:blipFill>
        <p:spPr>
          <a:xfrm>
            <a:off x="4372920" y="432720"/>
            <a:ext cx="1599120" cy="1852920"/>
          </a:xfrm>
          <a:prstGeom prst="rect">
            <a:avLst/>
          </a:prstGeom>
          <a:ln w="9360">
            <a:noFill/>
          </a:ln>
        </p:spPr>
      </p:pic>
    </p:spTree>
  </p:cSld>
  <mc:AlternateContent>
    <mc:Choice Requires="p14">
      <p:transition spd="slow" p14:dur="2000"/>
    </mc:Choice>
    <mc:Fallback>
      <p:transition spd="slow"/>
    </mc:Fallback>
  </mc:AlternateContent>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30" name="CustomShape 1"/>
          <p:cNvSpPr/>
          <p:nvPr/>
        </p:nvSpPr>
        <p:spPr>
          <a:xfrm>
            <a:off x="342720" y="154440"/>
            <a:ext cx="8297280" cy="905760"/>
          </a:xfrm>
          <a:prstGeom prst="rect">
            <a:avLst/>
          </a:prstGeom>
          <a:noFill/>
          <a:ln>
            <a:noFill/>
          </a:ln>
        </p:spPr>
        <p:style>
          <a:lnRef idx="0"/>
          <a:fillRef idx="0"/>
          <a:effectRef idx="0"/>
          <a:fontRef idx="minor"/>
        </p:style>
        <p:txBody>
          <a:bodyPr lIns="0" rIns="90000" tIns="45000" bIns="45000" anchor="ctr">
            <a:noAutofit/>
          </a:bodyPr>
          <a:p>
            <a:pPr>
              <a:lnSpc>
                <a:spcPct val="100000"/>
              </a:lnSpc>
            </a:pPr>
            <a:r>
              <a:rPr b="1" lang="en-US" sz="2800" spc="-1" strike="noStrike">
                <a:solidFill>
                  <a:srgbClr val="ff0000"/>
                </a:solidFill>
                <a:latin typeface="Calibri"/>
                <a:ea typeface="DejaVu Sans"/>
              </a:rPr>
              <a:t>Scripting Resources</a:t>
            </a:r>
            <a:endParaRPr b="0" lang="en-US" sz="2800" spc="-1" strike="noStrike">
              <a:latin typeface="Arial"/>
            </a:endParaRPr>
          </a:p>
        </p:txBody>
      </p:sp>
      <p:sp>
        <p:nvSpPr>
          <p:cNvPr id="631" name="CustomShape 2"/>
          <p:cNvSpPr/>
          <p:nvPr/>
        </p:nvSpPr>
        <p:spPr>
          <a:xfrm>
            <a:off x="342720" y="1207440"/>
            <a:ext cx="8297640" cy="3592440"/>
          </a:xfrm>
          <a:prstGeom prst="rect">
            <a:avLst/>
          </a:prstGeom>
          <a:noFill/>
          <a:ln>
            <a:noFill/>
          </a:ln>
        </p:spPr>
        <p:style>
          <a:lnRef idx="0"/>
          <a:fillRef idx="0"/>
          <a:effectRef idx="0"/>
          <a:fontRef idx="minor"/>
        </p:style>
        <p:txBody>
          <a:bodyPr lIns="0" rIns="90000" tIns="45000" bIns="45000">
            <a:noAutofit/>
          </a:bodyPr>
          <a:p>
            <a:pPr>
              <a:lnSpc>
                <a:spcPct val="100000"/>
              </a:lnSpc>
              <a:spcBef>
                <a:spcPts val="1199"/>
              </a:spcBef>
            </a:pPr>
            <a:r>
              <a:rPr b="0" lang="en-US" sz="2000" spc="-1" strike="noStrike" u="sng">
                <a:solidFill>
                  <a:srgbClr val="e2161a"/>
                </a:solidFill>
                <a:uFillTx/>
                <a:latin typeface="Calibri"/>
                <a:ea typeface="DejaVu Sans"/>
                <a:hlinkClick r:id="rId1"/>
              </a:rPr>
              <a:t>https://www.techbrown.com/most-useful-bash-scripts-linux-system-administrator/</a:t>
            </a:r>
            <a:endParaRPr b="0" lang="en-US" sz="2000" spc="-1" strike="noStrike">
              <a:latin typeface="Arial"/>
            </a:endParaRPr>
          </a:p>
          <a:p>
            <a:pPr>
              <a:lnSpc>
                <a:spcPct val="100000"/>
              </a:lnSpc>
              <a:spcBef>
                <a:spcPts val="1199"/>
              </a:spcBef>
            </a:pPr>
            <a:endParaRPr b="0" lang="en-US" sz="2000" spc="-1" strike="noStrike">
              <a:latin typeface="Arial"/>
            </a:endParaRPr>
          </a:p>
          <a:p>
            <a:pPr>
              <a:lnSpc>
                <a:spcPct val="100000"/>
              </a:lnSpc>
              <a:spcBef>
                <a:spcPts val="1199"/>
              </a:spcBef>
            </a:pPr>
            <a:r>
              <a:rPr b="0" lang="en-US" sz="2000" spc="-1" strike="noStrike" u="sng">
                <a:solidFill>
                  <a:srgbClr val="e2161a"/>
                </a:solidFill>
                <a:uFillTx/>
                <a:latin typeface="Calibri"/>
                <a:ea typeface="DejaVu Sans"/>
                <a:hlinkClick r:id="rId2"/>
              </a:rPr>
              <a:t>https://www.tomzone.fr/5-important-scripts-useful-for-a-linux-system-administrator/</a:t>
            </a:r>
            <a:endParaRPr b="0" lang="en-US" sz="2000" spc="-1" strike="noStrike">
              <a:latin typeface="Arial"/>
            </a:endParaRPr>
          </a:p>
          <a:p>
            <a:pPr>
              <a:lnSpc>
                <a:spcPct val="100000"/>
              </a:lnSpc>
              <a:spcBef>
                <a:spcPts val="1199"/>
              </a:spcBef>
            </a:pPr>
            <a:endParaRPr b="0" lang="en-US" sz="2000" spc="-1" strike="noStrike">
              <a:latin typeface="Arial"/>
            </a:endParaRPr>
          </a:p>
          <a:p>
            <a:pPr>
              <a:lnSpc>
                <a:spcPct val="100000"/>
              </a:lnSpc>
              <a:spcBef>
                <a:spcPts val="1199"/>
              </a:spcBef>
            </a:pPr>
            <a:r>
              <a:rPr b="0" lang="en-US" sz="2000" spc="-1" strike="noStrike" u="sng">
                <a:solidFill>
                  <a:srgbClr val="e2161a"/>
                </a:solidFill>
                <a:uFillTx/>
                <a:latin typeface="Calibri"/>
                <a:ea typeface="DejaVu Sans"/>
                <a:hlinkClick r:id="rId3"/>
              </a:rPr>
              <a:t>https://github.com/errnair/sysadmin-shell-scripts</a:t>
            </a:r>
            <a:endParaRPr b="0" lang="en-US" sz="2000" spc="-1" strike="noStrike">
              <a:latin typeface="Arial"/>
            </a:endParaRPr>
          </a:p>
          <a:p>
            <a:pPr>
              <a:lnSpc>
                <a:spcPct val="100000"/>
              </a:lnSpc>
              <a:spcBef>
                <a:spcPts val="1199"/>
              </a:spcBef>
            </a:pPr>
            <a:endParaRPr b="0" lang="en-US" sz="2000" spc="-1" strike="noStrike">
              <a:latin typeface="Arial"/>
            </a:endParaRPr>
          </a:p>
          <a:p>
            <a:pPr>
              <a:lnSpc>
                <a:spcPct val="100000"/>
              </a:lnSpc>
              <a:spcBef>
                <a:spcPts val="1199"/>
              </a:spcBef>
            </a:pPr>
            <a:r>
              <a:rPr b="0" lang="en-US" sz="2000" spc="-1" strike="noStrike" u="sng">
                <a:solidFill>
                  <a:srgbClr val="e2161a"/>
                </a:solidFill>
                <a:uFillTx/>
                <a:latin typeface="Calibri"/>
                <a:ea typeface="DejaVu Sans"/>
                <a:hlinkClick r:id="rId4"/>
              </a:rPr>
              <a:t>https://github.com/topics/linux-administration</a:t>
            </a:r>
            <a:endParaRPr b="0" lang="en-US" sz="2000" spc="-1" strike="noStrike">
              <a:latin typeface="Arial"/>
            </a:endParaRPr>
          </a:p>
          <a:p>
            <a:pPr>
              <a:lnSpc>
                <a:spcPct val="100000"/>
              </a:lnSpc>
              <a:spcBef>
                <a:spcPts val="1199"/>
              </a:spcBef>
            </a:pPr>
            <a:endParaRPr b="0" lang="en-US" sz="2000" spc="-1" strike="noStrike">
              <a:latin typeface="Arial"/>
            </a:endParaRPr>
          </a:p>
        </p:txBody>
      </p:sp>
    </p:spTree>
  </p:cSld>
  <mc:AlternateContent>
    <mc:Choice Requires="p14">
      <p:transition spd="slow" p14:dur="2000"/>
    </mc:Choice>
    <mc:Fallback>
      <p:transition spd="slow"/>
    </mc:Fallback>
  </mc:AlternateContent>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32" name="CustomShape 1"/>
          <p:cNvSpPr/>
          <p:nvPr/>
        </p:nvSpPr>
        <p:spPr>
          <a:xfrm>
            <a:off x="457200" y="205920"/>
            <a:ext cx="8228880" cy="856440"/>
          </a:xfrm>
          <a:prstGeom prst="rect">
            <a:avLst/>
          </a:prstGeom>
          <a:noFill/>
          <a:ln>
            <a:noFill/>
          </a:ln>
        </p:spPr>
        <p:style>
          <a:lnRef idx="0"/>
          <a:fillRef idx="0"/>
          <a:effectRef idx="0"/>
          <a:fontRef idx="minor"/>
        </p:style>
        <p:txBody>
          <a:bodyPr lIns="0" rIns="90000" tIns="45000" bIns="45000" anchor="ctr">
            <a:noAutofit/>
          </a:bodyPr>
          <a:p>
            <a:pPr>
              <a:lnSpc>
                <a:spcPct val="100000"/>
              </a:lnSpc>
            </a:pPr>
            <a:r>
              <a:rPr b="1" lang="en-US" sz="2800" spc="-1" strike="noStrike">
                <a:solidFill>
                  <a:srgbClr val="ff0000"/>
                </a:solidFill>
                <a:latin typeface="Calibri"/>
              </a:rPr>
              <a:t>Chat Question</a:t>
            </a:r>
            <a:endParaRPr b="0" lang="en-US" sz="2800" spc="-1" strike="noStrike">
              <a:latin typeface="Arial"/>
            </a:endParaRPr>
          </a:p>
        </p:txBody>
      </p:sp>
      <p:sp>
        <p:nvSpPr>
          <p:cNvPr id="633" name="CustomShape 2"/>
          <p:cNvSpPr/>
          <p:nvPr/>
        </p:nvSpPr>
        <p:spPr>
          <a:xfrm>
            <a:off x="457200" y="1200240"/>
            <a:ext cx="4255200" cy="3393720"/>
          </a:xfrm>
          <a:prstGeom prst="rect">
            <a:avLst/>
          </a:prstGeom>
          <a:noFill/>
          <a:ln>
            <a:noFill/>
          </a:ln>
        </p:spPr>
        <p:style>
          <a:lnRef idx="0"/>
          <a:fillRef idx="0"/>
          <a:effectRef idx="0"/>
          <a:fontRef idx="minor"/>
        </p:style>
        <p:txBody>
          <a:bodyPr lIns="0" rIns="90000" tIns="45000" bIns="45000">
            <a:noAutofit/>
          </a:bodyPr>
          <a:p>
            <a:pPr>
              <a:lnSpc>
                <a:spcPct val="100000"/>
              </a:lnSpc>
              <a:spcBef>
                <a:spcPts val="1199"/>
              </a:spcBef>
            </a:pPr>
            <a:r>
              <a:rPr b="0" lang="en-US" sz="2400" spc="-1" strike="noStrike">
                <a:solidFill>
                  <a:srgbClr val="576068"/>
                </a:solidFill>
                <a:latin typeface="Calibri"/>
              </a:rPr>
              <a:t>What other Linux+ Resources can you recommend and share with the group?</a:t>
            </a:r>
            <a:endParaRPr b="0" lang="en-US" sz="2400" spc="-1" strike="noStrike">
              <a:latin typeface="Arial"/>
            </a:endParaRPr>
          </a:p>
          <a:p>
            <a:pPr>
              <a:lnSpc>
                <a:spcPct val="100000"/>
              </a:lnSpc>
              <a:spcBef>
                <a:spcPts val="1199"/>
              </a:spcBef>
            </a:pPr>
            <a:endParaRPr b="0" lang="en-US" sz="2400" spc="-1" strike="noStrike">
              <a:latin typeface="Arial"/>
            </a:endParaRPr>
          </a:p>
          <a:p>
            <a:pPr>
              <a:lnSpc>
                <a:spcPct val="100000"/>
              </a:lnSpc>
              <a:spcBef>
                <a:spcPts val="1199"/>
              </a:spcBef>
            </a:pPr>
            <a:r>
              <a:rPr b="0" lang="en-US" sz="2400" spc="-1" strike="noStrike">
                <a:solidFill>
                  <a:srgbClr val="576068"/>
                </a:solidFill>
                <a:latin typeface="Calibri"/>
              </a:rPr>
              <a:t>Answer in the chat window and let’s share. </a:t>
            </a:r>
            <a:endParaRPr b="0" lang="en-US" sz="2400" spc="-1" strike="noStrike">
              <a:latin typeface="Arial"/>
            </a:endParaRPr>
          </a:p>
        </p:txBody>
      </p:sp>
      <p:sp>
        <p:nvSpPr>
          <p:cNvPr id="634" name="CustomShape 3"/>
          <p:cNvSpPr/>
          <p:nvPr/>
        </p:nvSpPr>
        <p:spPr>
          <a:xfrm>
            <a:off x="5850000" y="1367280"/>
            <a:ext cx="1904040" cy="856440"/>
          </a:xfrm>
          <a:prstGeom prst="rect">
            <a:avLst/>
          </a:prstGeom>
          <a:noFill/>
          <a:ln>
            <a:noFill/>
          </a:ln>
        </p:spPr>
        <p:style>
          <a:lnRef idx="0"/>
          <a:fillRef idx="0"/>
          <a:effectRef idx="0"/>
          <a:fontRef idx="minor"/>
        </p:style>
        <p:txBody>
          <a:bodyPr lIns="0" rIns="68760" tIns="34200" bIns="34200" anchor="ctr">
            <a:noAutofit/>
          </a:bodyPr>
          <a:p>
            <a:pPr>
              <a:lnSpc>
                <a:spcPct val="100000"/>
              </a:lnSpc>
            </a:pPr>
            <a:r>
              <a:rPr b="1" lang="en-US" sz="2100" spc="-1" strike="noStrike">
                <a:solidFill>
                  <a:srgbClr val="ffffff"/>
                </a:solidFill>
                <a:latin typeface="Calibri"/>
                <a:ea typeface="DejaVu Sans"/>
              </a:rPr>
              <a:t>This photo is for placement only</a:t>
            </a:r>
            <a:endParaRPr b="0" lang="en-US" sz="2100" spc="-1" strike="noStrike">
              <a:latin typeface="Arial"/>
            </a:endParaRPr>
          </a:p>
        </p:txBody>
      </p:sp>
      <p:sp>
        <p:nvSpPr>
          <p:cNvPr id="635" name="CustomShape 4"/>
          <p:cNvSpPr/>
          <p:nvPr/>
        </p:nvSpPr>
        <p:spPr>
          <a:xfrm>
            <a:off x="5187960" y="1200240"/>
            <a:ext cx="3498120" cy="3194640"/>
          </a:xfrm>
          <a:prstGeom prst="round1Rect">
            <a:avLst>
              <a:gd name="adj" fmla="val 18280"/>
            </a:avLst>
          </a:prstGeom>
          <a:blipFill rotWithShape="0">
            <a:blip r:embed="rId1"/>
            <a:stretch>
              <a:fillRect l="-2752011" t="0" r="-2752011" b="0"/>
            </a:stretch>
          </a:blipFill>
          <a:ln w="12600">
            <a:solidFill>
              <a:srgbClr val="69727b"/>
            </a:solidFill>
            <a:round/>
          </a:ln>
        </p:spPr>
        <p:style>
          <a:lnRef idx="0"/>
          <a:fillRef idx="0"/>
          <a:effectRef idx="0"/>
          <a:fontRef idx="minor"/>
        </p:style>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30" name="CustomShape 1"/>
          <p:cNvSpPr/>
          <p:nvPr/>
        </p:nvSpPr>
        <p:spPr>
          <a:xfrm>
            <a:off x="0" y="3240"/>
            <a:ext cx="9143280" cy="51429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sp>
        <p:nvSpPr>
          <p:cNvPr id="531" name="CustomShape 2"/>
          <p:cNvSpPr/>
          <p:nvPr/>
        </p:nvSpPr>
        <p:spPr>
          <a:xfrm>
            <a:off x="628560" y="273960"/>
            <a:ext cx="7885800" cy="993600"/>
          </a:xfrm>
          <a:prstGeom prst="rect">
            <a:avLst/>
          </a:prstGeom>
          <a:noFill/>
          <a:ln>
            <a:noFill/>
          </a:ln>
        </p:spPr>
        <p:style>
          <a:lnRef idx="0"/>
          <a:fillRef idx="0"/>
          <a:effectRef idx="0"/>
          <a:fontRef idx="minor"/>
        </p:style>
        <p:txBody>
          <a:bodyPr lIns="90000" rIns="90000" tIns="45000" bIns="45000" anchor="ctr">
            <a:normAutofit/>
          </a:bodyPr>
          <a:p>
            <a:pPr>
              <a:lnSpc>
                <a:spcPct val="90000"/>
              </a:lnSpc>
            </a:pPr>
            <a:r>
              <a:rPr b="0" lang="en-US" sz="3300" spc="-1" strike="noStrike">
                <a:solidFill>
                  <a:srgbClr val="000000"/>
                </a:solidFill>
                <a:latin typeface="Calibri Light"/>
              </a:rPr>
              <a:t>Qualifications for Exam Voucher Distribution</a:t>
            </a:r>
            <a:endParaRPr b="0" lang="en-US" sz="3300" spc="-1" strike="noStrike">
              <a:latin typeface="Arial"/>
            </a:endParaRPr>
          </a:p>
        </p:txBody>
      </p:sp>
      <p:pic>
        <p:nvPicPr>
          <p:cNvPr id="532" name="Picture 28" descr=""/>
          <p:cNvPicPr/>
          <p:nvPr/>
        </p:nvPicPr>
        <p:blipFill>
          <a:blip r:embed="rId1"/>
          <a:srcRect l="9657" t="0" r="23591" b="0"/>
          <a:stretch/>
        </p:blipFill>
        <p:spPr>
          <a:xfrm>
            <a:off x="5136840" y="1328400"/>
            <a:ext cx="3377880" cy="3377880"/>
          </a:xfrm>
          <a:prstGeom prst="rect">
            <a:avLst/>
          </a:prstGeom>
          <a:ln>
            <a:noFill/>
          </a:ln>
        </p:spPr>
      </p:pic>
      <p:sp>
        <p:nvSpPr>
          <p:cNvPr id="533" name="CustomShape 3"/>
          <p:cNvSpPr/>
          <p:nvPr/>
        </p:nvSpPr>
        <p:spPr>
          <a:xfrm flipV="1" rot="21189000">
            <a:off x="5235120" y="1446480"/>
            <a:ext cx="3416760" cy="3416760"/>
          </a:xfrm>
          <a:prstGeom prst="arc">
            <a:avLst>
              <a:gd name="adj1" fmla="val 16200000"/>
              <a:gd name="adj2" fmla="val 20093138"/>
            </a:avLst>
          </a:prstGeom>
          <a:noFill/>
          <a:ln cap="rnd" w="127080">
            <a:solidFill>
              <a:schemeClr val="accent4">
                <a:alpha val="95000"/>
              </a:schemeClr>
            </a:solidFill>
            <a:prstDash val="dash"/>
          </a:ln>
        </p:spPr>
        <p:style>
          <a:lnRef idx="1">
            <a:schemeClr val="accent1"/>
          </a:lnRef>
          <a:fillRef idx="0">
            <a:schemeClr val="accent1"/>
          </a:fillRef>
          <a:effectRef idx="0">
            <a:schemeClr val="accent1"/>
          </a:effectRef>
          <a:fontRef idx="minor"/>
        </p:style>
      </p:sp>
      <p:sp>
        <p:nvSpPr>
          <p:cNvPr id="534" name="CustomShape 4"/>
          <p:cNvSpPr/>
          <p:nvPr/>
        </p:nvSpPr>
        <p:spPr>
          <a:xfrm>
            <a:off x="7725600" y="1476720"/>
            <a:ext cx="499320" cy="48564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p:style>
      </p:sp>
      <p:graphicFrame>
        <p:nvGraphicFramePr>
          <p:cNvPr id="1" name="Diagram1"/>
          <p:cNvGraphicFramePr/>
          <p:nvPr>
            <p:extLst>
              <p:ext uri="{D42A27DB-BD31-4B8C-83A1-F6EECF244321}">
                <p14:modId xmlns:p14="http://schemas.microsoft.com/office/powerpoint/2010/main" val="599537048"/>
              </p:ext>
            </p:extLst>
          </p:nvPr>
        </p:nvGraphicFramePr>
        <p:xfrm>
          <a:off x="628560" y="1369080"/>
          <a:ext cx="4044240" cy="32626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mc:AlternateContent>
    <mc:Choice Requires="p14">
      <p:transition spd="slow" p14:dur="2000"/>
    </mc:Choice>
    <mc:Fallback>
      <p:transition spd="slow"/>
    </mc:Fallback>
  </mc:AlternateContent>
</p:sld>
</file>

<file path=ppt/slides/slide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36" name="CustomShape 1"/>
          <p:cNvSpPr/>
          <p:nvPr/>
        </p:nvSpPr>
        <p:spPr>
          <a:xfrm>
            <a:off x="127080" y="101520"/>
            <a:ext cx="5796360" cy="547920"/>
          </a:xfrm>
          <a:prstGeom prst="rect">
            <a:avLst/>
          </a:prstGeom>
          <a:noFill/>
          <a:ln>
            <a:noFill/>
          </a:ln>
        </p:spPr>
        <p:style>
          <a:lnRef idx="0"/>
          <a:fillRef idx="0"/>
          <a:effectRef idx="0"/>
          <a:fontRef idx="minor"/>
        </p:style>
        <p:txBody>
          <a:bodyPr lIns="0" rIns="90000" tIns="45000" bIns="45000" anchor="ctr">
            <a:noAutofit/>
          </a:bodyPr>
          <a:p>
            <a:pPr>
              <a:lnSpc>
                <a:spcPct val="100000"/>
              </a:lnSpc>
            </a:pPr>
            <a:r>
              <a:rPr b="1" lang="en-US" sz="1800" spc="-1" strike="noStrike">
                <a:solidFill>
                  <a:srgbClr val="ff0000"/>
                </a:solidFill>
                <a:latin typeface="Calibri"/>
                <a:ea typeface="DejaVu Sans"/>
              </a:rPr>
              <a:t>Available Resources for Instructor-led Training </a:t>
            </a:r>
            <a:endParaRPr b="0" lang="en-US" sz="1800" spc="-1" strike="noStrike">
              <a:latin typeface="Arial"/>
            </a:endParaRPr>
          </a:p>
        </p:txBody>
      </p:sp>
      <p:sp>
        <p:nvSpPr>
          <p:cNvPr id="637" name="CustomShape 2"/>
          <p:cNvSpPr/>
          <p:nvPr/>
        </p:nvSpPr>
        <p:spPr>
          <a:xfrm>
            <a:off x="127080" y="922320"/>
            <a:ext cx="6104160" cy="2532960"/>
          </a:xfrm>
          <a:prstGeom prst="rect">
            <a:avLst/>
          </a:prstGeom>
          <a:noFill/>
          <a:ln>
            <a:noFill/>
          </a:ln>
        </p:spPr>
        <p:style>
          <a:lnRef idx="0"/>
          <a:fillRef idx="0"/>
          <a:effectRef idx="0"/>
          <a:fontRef idx="minor"/>
        </p:style>
        <p:txBody>
          <a:bodyPr lIns="68760" rIns="68760" tIns="34200" bIns="34200">
            <a:spAutoFit/>
          </a:bodyPr>
          <a:p>
            <a:pPr>
              <a:lnSpc>
                <a:spcPct val="100000"/>
              </a:lnSpc>
            </a:pPr>
            <a:r>
              <a:rPr b="1" lang="en-US" sz="1500" spc="-1" strike="noStrike">
                <a:solidFill>
                  <a:srgbClr val="000000"/>
                </a:solidFill>
                <a:latin typeface="Calibri"/>
                <a:ea typeface="DejaVu Sans"/>
              </a:rPr>
              <a:t>Full Suite of Products Available at Launch for Instructor-led Training</a:t>
            </a:r>
            <a:endParaRPr b="0" lang="en-US" sz="1500" spc="-1" strike="noStrike">
              <a:latin typeface="Arial"/>
            </a:endParaRPr>
          </a:p>
          <a:p>
            <a:pPr marL="213480" indent="-211680">
              <a:lnSpc>
                <a:spcPct val="100000"/>
              </a:lnSpc>
              <a:buClr>
                <a:srgbClr val="000000"/>
              </a:buClr>
              <a:buFont typeface="Wingdings" charset="2"/>
              <a:buChar char=""/>
            </a:pPr>
            <a:r>
              <a:rPr b="0" lang="en-US" sz="1500" spc="-1" strike="noStrike">
                <a:solidFill>
                  <a:srgbClr val="000000"/>
                </a:solidFill>
                <a:latin typeface="Calibri"/>
                <a:ea typeface="DejaVu Sans"/>
              </a:rPr>
              <a:t>Instructor and Student Guides</a:t>
            </a:r>
            <a:endParaRPr b="0" lang="en-US" sz="1500" spc="-1" strike="noStrike">
              <a:latin typeface="Arial"/>
            </a:endParaRPr>
          </a:p>
          <a:p>
            <a:pPr lvl="1" marL="670680" indent="-211680">
              <a:lnSpc>
                <a:spcPct val="100000"/>
              </a:lnSpc>
              <a:buClr>
                <a:srgbClr val="000000"/>
              </a:buClr>
              <a:buFont typeface="Wingdings" charset="2"/>
              <a:buChar char=""/>
            </a:pPr>
            <a:r>
              <a:rPr b="0" lang="en-US" sz="1200" spc="-1" strike="noStrike">
                <a:solidFill>
                  <a:srgbClr val="000000"/>
                </a:solidFill>
                <a:latin typeface="Calibri"/>
                <a:ea typeface="DejaVu Sans"/>
              </a:rPr>
              <a:t>Print &amp; eBook</a:t>
            </a:r>
            <a:endParaRPr b="0" lang="en-US" sz="1200" spc="-1" strike="noStrike">
              <a:latin typeface="Arial"/>
            </a:endParaRPr>
          </a:p>
          <a:p>
            <a:pPr marL="213480" indent="-211680">
              <a:lnSpc>
                <a:spcPct val="100000"/>
              </a:lnSpc>
              <a:buClr>
                <a:srgbClr val="000000"/>
              </a:buClr>
              <a:buFont typeface="Wingdings" charset="2"/>
              <a:buChar char=""/>
            </a:pPr>
            <a:r>
              <a:rPr b="0" lang="en-US" sz="1500" spc="-1" strike="noStrike">
                <a:solidFill>
                  <a:srgbClr val="000000"/>
                </a:solidFill>
                <a:latin typeface="Calibri"/>
                <a:ea typeface="DejaVu Sans"/>
              </a:rPr>
              <a:t>CertMaster Learn </a:t>
            </a:r>
            <a:endParaRPr b="0" lang="en-US" sz="1500" spc="-1" strike="noStrike">
              <a:latin typeface="Arial"/>
            </a:endParaRPr>
          </a:p>
          <a:p>
            <a:pPr marL="213480" indent="-211680">
              <a:lnSpc>
                <a:spcPct val="100000"/>
              </a:lnSpc>
              <a:buClr>
                <a:srgbClr val="000000"/>
              </a:buClr>
              <a:buFont typeface="Wingdings" charset="2"/>
              <a:buChar char=""/>
            </a:pPr>
            <a:r>
              <a:rPr b="0" lang="en-US" sz="1500" spc="-1" strike="noStrike">
                <a:solidFill>
                  <a:srgbClr val="000000"/>
                </a:solidFill>
                <a:latin typeface="Calibri"/>
                <a:ea typeface="DejaVu Sans"/>
              </a:rPr>
              <a:t>CertMaster Labs </a:t>
            </a:r>
            <a:endParaRPr b="0" lang="en-US" sz="1500" spc="-1" strike="noStrike">
              <a:latin typeface="Arial"/>
            </a:endParaRPr>
          </a:p>
          <a:p>
            <a:pPr marL="213480" indent="-211680">
              <a:lnSpc>
                <a:spcPct val="100000"/>
              </a:lnSpc>
              <a:buClr>
                <a:srgbClr val="000000"/>
              </a:buClr>
              <a:buFont typeface="Wingdings" charset="2"/>
              <a:buChar char=""/>
            </a:pPr>
            <a:r>
              <a:rPr b="0" lang="en-US" sz="1500" spc="-1" strike="noStrike">
                <a:solidFill>
                  <a:srgbClr val="000000"/>
                </a:solidFill>
                <a:latin typeface="Calibri"/>
                <a:ea typeface="DejaVu Sans"/>
              </a:rPr>
              <a:t>CertMaster Practice</a:t>
            </a:r>
            <a:endParaRPr b="0" lang="en-US" sz="1500" spc="-1" strike="noStrike">
              <a:latin typeface="Arial"/>
            </a:endParaRPr>
          </a:p>
          <a:p>
            <a:pPr marL="213480" indent="-211680">
              <a:lnSpc>
                <a:spcPct val="100000"/>
              </a:lnSpc>
              <a:buClr>
                <a:srgbClr val="253644"/>
              </a:buClr>
              <a:buFont typeface="Wingdings" charset="2"/>
              <a:buChar char=""/>
            </a:pPr>
            <a:r>
              <a:rPr b="1" lang="en-US" sz="1500" spc="-1" strike="noStrike">
                <a:solidFill>
                  <a:srgbClr val="253644"/>
                </a:solidFill>
                <a:latin typeface="Calibri"/>
                <a:ea typeface="DejaVu Sans"/>
              </a:rPr>
              <a:t>NEW</a:t>
            </a:r>
            <a:r>
              <a:rPr b="0" lang="en-US" sz="1500" spc="-1" strike="noStrike">
                <a:solidFill>
                  <a:srgbClr val="253644"/>
                </a:solidFill>
                <a:latin typeface="Calibri"/>
                <a:ea typeface="DejaVu Sans"/>
              </a:rPr>
              <a:t> Integration: CertMaster Learn + Labs</a:t>
            </a:r>
            <a:endParaRPr b="0" lang="en-US" sz="1500" spc="-1" strike="noStrike">
              <a:latin typeface="Arial"/>
            </a:endParaRPr>
          </a:p>
          <a:p>
            <a:pPr>
              <a:lnSpc>
                <a:spcPct val="100000"/>
              </a:lnSpc>
            </a:pPr>
            <a:endParaRPr b="0" lang="en-US" sz="1500" spc="-1" strike="noStrike">
              <a:latin typeface="Arial"/>
            </a:endParaRPr>
          </a:p>
          <a:p>
            <a:pPr>
              <a:lnSpc>
                <a:spcPct val="100000"/>
              </a:lnSpc>
            </a:pPr>
            <a:endParaRPr b="0" lang="en-US" sz="1500" spc="-1" strike="noStrike">
              <a:latin typeface="Arial"/>
            </a:endParaRPr>
          </a:p>
          <a:p>
            <a:pPr>
              <a:lnSpc>
                <a:spcPct val="100000"/>
              </a:lnSpc>
            </a:pPr>
            <a:r>
              <a:rPr b="0" lang="en-US" sz="1500" spc="-1" strike="noStrike">
                <a:solidFill>
                  <a:srgbClr val="000000"/>
                </a:solidFill>
                <a:latin typeface="Calibri"/>
                <a:ea typeface="DejaVu Sans"/>
              </a:rPr>
              <a:t>Exam Objectives</a:t>
            </a:r>
            <a:endParaRPr b="0" lang="en-US" sz="1500" spc="-1" strike="noStrike">
              <a:latin typeface="Arial"/>
            </a:endParaRPr>
          </a:p>
          <a:p>
            <a:pPr>
              <a:lnSpc>
                <a:spcPct val="100000"/>
              </a:lnSpc>
            </a:pPr>
            <a:r>
              <a:rPr b="0" lang="en-US" sz="1500" spc="-1" strike="noStrike">
                <a:solidFill>
                  <a:srgbClr val="000000"/>
                </a:solidFill>
                <a:latin typeface="Calibri"/>
                <a:ea typeface="DejaVu Sans"/>
              </a:rPr>
              <a:t>More resources available as 2022 launch approaches</a:t>
            </a:r>
            <a:endParaRPr b="0" lang="en-US" sz="1500" spc="-1" strike="noStrike">
              <a:latin typeface="Arial"/>
            </a:endParaRPr>
          </a:p>
        </p:txBody>
      </p:sp>
      <p:pic>
        <p:nvPicPr>
          <p:cNvPr id="638" name="Picture 2" descr=""/>
          <p:cNvPicPr/>
          <p:nvPr/>
        </p:nvPicPr>
        <p:blipFill>
          <a:blip r:embed="rId1"/>
          <a:stretch/>
        </p:blipFill>
        <p:spPr>
          <a:xfrm>
            <a:off x="4816440" y="302400"/>
            <a:ext cx="3823920" cy="3151800"/>
          </a:xfrm>
          <a:prstGeom prst="rect">
            <a:avLst/>
          </a:prstGeom>
          <a:ln>
            <a:noFill/>
          </a:ln>
        </p:spPr>
      </p:pic>
      <p:pic>
        <p:nvPicPr>
          <p:cNvPr id="639" name="Picture 5" descr="Graphical user interface, application, Word&#10;&#10;Description automatically generated"/>
          <p:cNvPicPr/>
          <p:nvPr/>
        </p:nvPicPr>
        <p:blipFill>
          <a:blip r:embed="rId2"/>
          <a:srcRect l="0" t="0" r="80067" b="57431"/>
          <a:stretch/>
        </p:blipFill>
        <p:spPr>
          <a:xfrm>
            <a:off x="6258960" y="2580120"/>
            <a:ext cx="1710360" cy="2151360"/>
          </a:xfrm>
          <a:prstGeom prst="rect">
            <a:avLst/>
          </a:prstGeom>
          <a:ln>
            <a:solidFill>
              <a:schemeClr val="tx1">
                <a:lumMod val="50000"/>
                <a:lumOff val="50000"/>
              </a:schemeClr>
            </a:solidFill>
          </a:ln>
        </p:spPr>
      </p:pic>
      <p:pic>
        <p:nvPicPr>
          <p:cNvPr id="640" name="" descr=""/>
          <p:cNvPicPr/>
          <p:nvPr/>
        </p:nvPicPr>
        <p:blipFill>
          <a:blip r:embed="rId3"/>
          <a:stretch/>
        </p:blipFill>
        <p:spPr>
          <a:xfrm>
            <a:off x="6338160" y="2672640"/>
            <a:ext cx="1546200" cy="2055240"/>
          </a:xfrm>
          <a:prstGeom prst="rect">
            <a:avLst/>
          </a:prstGeom>
          <a:ln>
            <a:noFill/>
          </a:ln>
        </p:spPr>
      </p:pic>
    </p:spTree>
  </p:cSld>
  <mc:AlternateContent>
    <mc:Choice Requires="p14">
      <p:transition spd="slow" p14:dur="2000"/>
    </mc:Choice>
    <mc:Fallback>
      <p:transition spd="slow"/>
    </mc:Fallback>
  </mc:AlternateContent>
</p:sld>
</file>

<file path=ppt/slides/slide3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41" name="CustomShape 1"/>
          <p:cNvSpPr/>
          <p:nvPr/>
        </p:nvSpPr>
        <p:spPr>
          <a:xfrm>
            <a:off x="456840" y="205920"/>
            <a:ext cx="8228520" cy="856440"/>
          </a:xfrm>
          <a:prstGeom prst="rect">
            <a:avLst/>
          </a:prstGeom>
          <a:noFill/>
          <a:ln>
            <a:noFill/>
          </a:ln>
        </p:spPr>
        <p:style>
          <a:lnRef idx="0"/>
          <a:fillRef idx="0"/>
          <a:effectRef idx="0"/>
          <a:fontRef idx="minor"/>
        </p:style>
        <p:txBody>
          <a:bodyPr lIns="0" rIns="90000" tIns="45000" bIns="45000" anchor="ctr">
            <a:noAutofit/>
          </a:bodyPr>
          <a:p>
            <a:pPr>
              <a:lnSpc>
                <a:spcPct val="100000"/>
              </a:lnSpc>
            </a:pPr>
            <a:r>
              <a:rPr b="1" lang="en-US" sz="2800" spc="-1" strike="noStrike">
                <a:solidFill>
                  <a:srgbClr val="ff0000"/>
                </a:solidFill>
                <a:latin typeface="Calibri"/>
                <a:ea typeface="DejaVu Sans"/>
              </a:rPr>
              <a:t>Learning Products for Instructor-led Training</a:t>
            </a:r>
            <a:endParaRPr b="0" lang="en-US" sz="2800" spc="-1" strike="noStrike">
              <a:latin typeface="Arial"/>
            </a:endParaRPr>
          </a:p>
        </p:txBody>
      </p:sp>
      <p:sp>
        <p:nvSpPr>
          <p:cNvPr id="642" name="CustomShape 2"/>
          <p:cNvSpPr/>
          <p:nvPr/>
        </p:nvSpPr>
        <p:spPr>
          <a:xfrm flipV="1">
            <a:off x="59040" y="2576880"/>
            <a:ext cx="9061200" cy="59040"/>
          </a:xfrm>
          <a:custGeom>
            <a:avLst/>
            <a:gdLst/>
            <a:ahLst/>
            <a:rect l="l" t="t" r="r" b="b"/>
            <a:pathLst>
              <a:path w="21600" h="21600">
                <a:moveTo>
                  <a:pt x="0" y="0"/>
                </a:moveTo>
                <a:lnTo>
                  <a:pt x="21600" y="21600"/>
                </a:lnTo>
              </a:path>
            </a:pathLst>
          </a:custGeom>
          <a:noFill/>
          <a:ln w="98280">
            <a:solidFill>
              <a:srgbClr val="69727b"/>
            </a:solidFill>
            <a:round/>
            <a:tailEnd len="med" type="triangle" w="med"/>
          </a:ln>
          <a:effectLst>
            <a:outerShdw blurRad="40000" dir="5400000" dist="2016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643" name="CustomShape 3"/>
          <p:cNvSpPr/>
          <p:nvPr/>
        </p:nvSpPr>
        <p:spPr>
          <a:xfrm>
            <a:off x="435240" y="4122360"/>
            <a:ext cx="2595240" cy="39456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0" lang="en-US" sz="2000" spc="-1" strike="noStrike">
                <a:solidFill>
                  <a:srgbClr val="36434d"/>
                </a:solidFill>
                <a:latin typeface="Calibri"/>
                <a:ea typeface="DejaVu Sans"/>
              </a:rPr>
              <a:t>Knowledge acquisition</a:t>
            </a:r>
            <a:endParaRPr b="0" lang="en-US" sz="2000" spc="-1" strike="noStrike">
              <a:latin typeface="Arial"/>
            </a:endParaRPr>
          </a:p>
        </p:txBody>
      </p:sp>
      <p:sp>
        <p:nvSpPr>
          <p:cNvPr id="644" name="CustomShape 4"/>
          <p:cNvSpPr/>
          <p:nvPr/>
        </p:nvSpPr>
        <p:spPr>
          <a:xfrm>
            <a:off x="3343680" y="4119120"/>
            <a:ext cx="2383920" cy="39456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0" lang="en-US" sz="2000" spc="-1" strike="noStrike">
                <a:solidFill>
                  <a:srgbClr val="36434d"/>
                </a:solidFill>
                <a:latin typeface="Calibri"/>
                <a:ea typeface="DejaVu Sans"/>
              </a:rPr>
              <a:t>Practical application</a:t>
            </a:r>
            <a:endParaRPr b="0" lang="en-US" sz="2000" spc="-1" strike="noStrike">
              <a:latin typeface="Arial"/>
            </a:endParaRPr>
          </a:p>
        </p:txBody>
      </p:sp>
      <p:sp>
        <p:nvSpPr>
          <p:cNvPr id="645" name="CustomShape 5"/>
          <p:cNvSpPr/>
          <p:nvPr/>
        </p:nvSpPr>
        <p:spPr>
          <a:xfrm>
            <a:off x="6174360" y="4117680"/>
            <a:ext cx="2383560" cy="39456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0" lang="en-US" sz="2000" spc="-1" strike="noStrike">
                <a:solidFill>
                  <a:srgbClr val="36434d"/>
                </a:solidFill>
                <a:latin typeface="Calibri"/>
                <a:ea typeface="DejaVu Sans"/>
              </a:rPr>
              <a:t>Confirm mastery</a:t>
            </a:r>
            <a:endParaRPr b="0" lang="en-US" sz="2000" spc="-1" strike="noStrike">
              <a:latin typeface="Arial"/>
            </a:endParaRPr>
          </a:p>
        </p:txBody>
      </p:sp>
      <p:sp>
        <p:nvSpPr>
          <p:cNvPr id="646" name="CustomShape 6"/>
          <p:cNvSpPr/>
          <p:nvPr/>
        </p:nvSpPr>
        <p:spPr>
          <a:xfrm>
            <a:off x="537120" y="936360"/>
            <a:ext cx="2383560" cy="39456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1" lang="en-US" sz="2000" spc="-1" strike="noStrike">
                <a:solidFill>
                  <a:srgbClr val="000000"/>
                </a:solidFill>
                <a:latin typeface="Calibri"/>
                <a:ea typeface="DejaVu Sans"/>
              </a:rPr>
              <a:t>CertMaster Learn</a:t>
            </a:r>
            <a:endParaRPr b="0" lang="en-US" sz="2000" spc="-1" strike="noStrike">
              <a:latin typeface="Arial"/>
            </a:endParaRPr>
          </a:p>
        </p:txBody>
      </p:sp>
      <p:sp>
        <p:nvSpPr>
          <p:cNvPr id="647" name="CustomShape 7"/>
          <p:cNvSpPr/>
          <p:nvPr/>
        </p:nvSpPr>
        <p:spPr>
          <a:xfrm>
            <a:off x="3344040" y="932400"/>
            <a:ext cx="2383560" cy="39456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1" lang="en-US" sz="2000" spc="-1" strike="noStrike">
                <a:solidFill>
                  <a:srgbClr val="000000"/>
                </a:solidFill>
                <a:latin typeface="Calibri"/>
                <a:ea typeface="DejaVu Sans"/>
              </a:rPr>
              <a:t>CertMaster Labs</a:t>
            </a:r>
            <a:endParaRPr b="0" lang="en-US" sz="2000" spc="-1" strike="noStrike">
              <a:latin typeface="Arial"/>
            </a:endParaRPr>
          </a:p>
        </p:txBody>
      </p:sp>
      <p:sp>
        <p:nvSpPr>
          <p:cNvPr id="648" name="CustomShape 8"/>
          <p:cNvSpPr/>
          <p:nvPr/>
        </p:nvSpPr>
        <p:spPr>
          <a:xfrm>
            <a:off x="6229440" y="937440"/>
            <a:ext cx="2383920" cy="39456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1" lang="en-US" sz="2000" spc="-1" strike="noStrike">
                <a:solidFill>
                  <a:srgbClr val="000000"/>
                </a:solidFill>
                <a:latin typeface="Calibri"/>
                <a:ea typeface="DejaVu Sans"/>
              </a:rPr>
              <a:t>CertMaster Practice</a:t>
            </a:r>
            <a:endParaRPr b="0" lang="en-US" sz="2000" spc="-1" strike="noStrike">
              <a:latin typeface="Arial"/>
            </a:endParaRPr>
          </a:p>
        </p:txBody>
      </p:sp>
      <p:pic>
        <p:nvPicPr>
          <p:cNvPr id="649" name="Picture 10" descr=""/>
          <p:cNvPicPr/>
          <p:nvPr/>
        </p:nvPicPr>
        <p:blipFill>
          <a:blip r:embed="rId1"/>
          <a:stretch/>
        </p:blipFill>
        <p:spPr>
          <a:xfrm>
            <a:off x="646200" y="1557360"/>
            <a:ext cx="2128680" cy="2220120"/>
          </a:xfrm>
          <a:prstGeom prst="rect">
            <a:avLst/>
          </a:prstGeom>
          <a:ln>
            <a:noFill/>
          </a:ln>
        </p:spPr>
      </p:pic>
      <p:pic>
        <p:nvPicPr>
          <p:cNvPr id="650" name="Picture 11" descr=""/>
          <p:cNvPicPr/>
          <p:nvPr/>
        </p:nvPicPr>
        <p:blipFill>
          <a:blip r:embed="rId2"/>
          <a:stretch/>
        </p:blipFill>
        <p:spPr>
          <a:xfrm>
            <a:off x="3429000" y="1472040"/>
            <a:ext cx="2212920" cy="2390400"/>
          </a:xfrm>
          <a:prstGeom prst="rect">
            <a:avLst/>
          </a:prstGeom>
          <a:ln>
            <a:noFill/>
          </a:ln>
        </p:spPr>
      </p:pic>
      <p:pic>
        <p:nvPicPr>
          <p:cNvPr id="651" name="Picture 24" descr=""/>
          <p:cNvPicPr/>
          <p:nvPr/>
        </p:nvPicPr>
        <p:blipFill>
          <a:blip r:embed="rId3"/>
          <a:stretch/>
        </p:blipFill>
        <p:spPr>
          <a:xfrm>
            <a:off x="6296040" y="1472040"/>
            <a:ext cx="2140560" cy="2445840"/>
          </a:xfrm>
          <a:prstGeom prst="rect">
            <a:avLst/>
          </a:prstGeom>
          <a:ln>
            <a:noFill/>
          </a:ln>
        </p:spPr>
      </p:pic>
      <p:sp>
        <p:nvSpPr>
          <p:cNvPr id="652" name="CustomShape 9"/>
          <p:cNvSpPr/>
          <p:nvPr/>
        </p:nvSpPr>
        <p:spPr>
          <a:xfrm>
            <a:off x="4457880" y="2616120"/>
            <a:ext cx="228960" cy="232560"/>
          </a:xfrm>
          <a:prstGeom prst="rect">
            <a:avLst/>
          </a:prstGeom>
          <a:noFill/>
          <a:ln>
            <a:noFill/>
          </a:ln>
        </p:spPr>
        <p:style>
          <a:lnRef idx="0"/>
          <a:fillRef idx="0"/>
          <a:effectRef idx="0"/>
          <a:fontRef idx="minor"/>
        </p:style>
      </p:sp>
      <p:sp>
        <p:nvSpPr>
          <p:cNvPr id="653" name="CustomShape 10"/>
          <p:cNvSpPr/>
          <p:nvPr/>
        </p:nvSpPr>
        <p:spPr>
          <a:xfrm>
            <a:off x="4573440" y="2733480"/>
            <a:ext cx="228960" cy="232560"/>
          </a:xfrm>
          <a:prstGeom prst="rect">
            <a:avLst/>
          </a:prstGeom>
          <a:noFill/>
          <a:ln>
            <a:noFill/>
          </a:ln>
        </p:spPr>
        <p:style>
          <a:lnRef idx="0"/>
          <a:fillRef idx="0"/>
          <a:effectRef idx="0"/>
          <a:fontRef idx="minor"/>
        </p:style>
      </p:sp>
      <p:pic>
        <p:nvPicPr>
          <p:cNvPr id="654" name="Picture 21" descr=""/>
          <p:cNvPicPr/>
          <p:nvPr/>
        </p:nvPicPr>
        <p:blipFill>
          <a:blip r:embed="rId4"/>
          <a:stretch/>
        </p:blipFill>
        <p:spPr>
          <a:xfrm>
            <a:off x="582120" y="1481040"/>
            <a:ext cx="2212920" cy="2390400"/>
          </a:xfrm>
          <a:prstGeom prst="rect">
            <a:avLst/>
          </a:prstGeom>
          <a:ln>
            <a:noFill/>
          </a:ln>
        </p:spPr>
      </p:pic>
      <p:pic>
        <p:nvPicPr>
          <p:cNvPr id="655" name="Picture 6" descr="A close up of a sign&#10;&#10;Description automatically generated"/>
          <p:cNvPicPr/>
          <p:nvPr/>
        </p:nvPicPr>
        <p:blipFill>
          <a:blip r:embed="rId5"/>
          <a:stretch/>
        </p:blipFill>
        <p:spPr>
          <a:xfrm>
            <a:off x="635040" y="1545480"/>
            <a:ext cx="2112480" cy="2140920"/>
          </a:xfrm>
          <a:prstGeom prst="rect">
            <a:avLst/>
          </a:prstGeom>
          <a:ln>
            <a:noFill/>
          </a:ln>
        </p:spPr>
      </p:pic>
    </p:spTree>
  </p:cSld>
  <mc:AlternateContent>
    <mc:Choice Requires="p14">
      <p:transition spd="slow" p14:dur="2000"/>
    </mc:Choice>
    <mc:Fallback>
      <p:transition spd="slow"/>
    </mc:Fallback>
  </mc:AlternateContent>
</p:sld>
</file>

<file path=ppt/slides/slide3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56" name="CustomShape 1"/>
          <p:cNvSpPr/>
          <p:nvPr/>
        </p:nvSpPr>
        <p:spPr>
          <a:xfrm>
            <a:off x="456840" y="205920"/>
            <a:ext cx="8228520" cy="856440"/>
          </a:xfrm>
          <a:prstGeom prst="rect">
            <a:avLst/>
          </a:prstGeom>
          <a:noFill/>
          <a:ln>
            <a:noFill/>
          </a:ln>
        </p:spPr>
        <p:style>
          <a:lnRef idx="0"/>
          <a:fillRef idx="0"/>
          <a:effectRef idx="0"/>
          <a:fontRef idx="minor"/>
        </p:style>
        <p:txBody>
          <a:bodyPr lIns="0" rIns="90000" tIns="45000" bIns="45000" anchor="ctr">
            <a:noAutofit/>
          </a:bodyPr>
          <a:p>
            <a:pPr>
              <a:lnSpc>
                <a:spcPct val="100000"/>
              </a:lnSpc>
            </a:pPr>
            <a:r>
              <a:rPr b="1" lang="en-US" sz="2800" spc="-1" strike="noStrike">
                <a:solidFill>
                  <a:srgbClr val="ff0000"/>
                </a:solidFill>
                <a:latin typeface="Calibri"/>
                <a:ea typeface="DejaVu Sans"/>
              </a:rPr>
              <a:t>Core Learning Content</a:t>
            </a:r>
            <a:endParaRPr b="0" lang="en-US" sz="2800" spc="-1" strike="noStrike">
              <a:latin typeface="Arial"/>
            </a:endParaRPr>
          </a:p>
        </p:txBody>
      </p:sp>
      <p:sp>
        <p:nvSpPr>
          <p:cNvPr id="657" name="CustomShape 2"/>
          <p:cNvSpPr/>
          <p:nvPr/>
        </p:nvSpPr>
        <p:spPr>
          <a:xfrm>
            <a:off x="728280" y="968040"/>
            <a:ext cx="2749320" cy="39456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1" lang="en-US" sz="2000" spc="-1" strike="noStrike">
                <a:solidFill>
                  <a:srgbClr val="000000"/>
                </a:solidFill>
                <a:latin typeface="Calibri"/>
                <a:ea typeface="DejaVu Sans"/>
              </a:rPr>
              <a:t>CertMaster Learn</a:t>
            </a:r>
            <a:endParaRPr b="0" lang="en-US" sz="2000" spc="-1" strike="noStrike">
              <a:latin typeface="Arial"/>
            </a:endParaRPr>
          </a:p>
        </p:txBody>
      </p:sp>
      <p:sp>
        <p:nvSpPr>
          <p:cNvPr id="658" name="CustomShape 3"/>
          <p:cNvSpPr/>
          <p:nvPr/>
        </p:nvSpPr>
        <p:spPr>
          <a:xfrm>
            <a:off x="4479480" y="858600"/>
            <a:ext cx="3869280" cy="63792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1" lang="en-US" sz="2000" spc="-1" strike="noStrike">
                <a:solidFill>
                  <a:srgbClr val="000000"/>
                </a:solidFill>
                <a:latin typeface="Calibri"/>
                <a:ea typeface="DejaVu Sans"/>
              </a:rPr>
              <a:t>Student Guide</a:t>
            </a:r>
            <a:endParaRPr b="0" lang="en-US" sz="2000" spc="-1" strike="noStrike">
              <a:latin typeface="Arial"/>
            </a:endParaRPr>
          </a:p>
          <a:p>
            <a:pPr algn="ctr">
              <a:lnSpc>
                <a:spcPct val="100000"/>
              </a:lnSpc>
            </a:pPr>
            <a:r>
              <a:rPr b="0" lang="en-US" sz="1600" spc="-1" strike="noStrike">
                <a:solidFill>
                  <a:srgbClr val="000000"/>
                </a:solidFill>
                <a:latin typeface="Calibri"/>
                <a:ea typeface="DejaVu Sans"/>
              </a:rPr>
              <a:t>(available in digital or print format)</a:t>
            </a:r>
            <a:endParaRPr b="0" lang="en-US" sz="1600" spc="-1" strike="noStrike">
              <a:latin typeface="Arial"/>
            </a:endParaRPr>
          </a:p>
        </p:txBody>
      </p:sp>
      <p:sp>
        <p:nvSpPr>
          <p:cNvPr id="659" name="CustomShape 4"/>
          <p:cNvSpPr/>
          <p:nvPr/>
        </p:nvSpPr>
        <p:spPr>
          <a:xfrm>
            <a:off x="4208760" y="2563200"/>
            <a:ext cx="264240" cy="195840"/>
          </a:xfrm>
          <a:prstGeom prst="rect">
            <a:avLst/>
          </a:prstGeom>
          <a:noFill/>
          <a:ln>
            <a:noFill/>
          </a:ln>
        </p:spPr>
        <p:style>
          <a:lnRef idx="0"/>
          <a:fillRef idx="0"/>
          <a:effectRef idx="0"/>
          <a:fontRef idx="minor"/>
        </p:style>
      </p:sp>
      <p:sp>
        <p:nvSpPr>
          <p:cNvPr id="660" name="CustomShape 5"/>
          <p:cNvSpPr/>
          <p:nvPr/>
        </p:nvSpPr>
        <p:spPr>
          <a:xfrm>
            <a:off x="4341600" y="2661840"/>
            <a:ext cx="264240" cy="195840"/>
          </a:xfrm>
          <a:prstGeom prst="rect">
            <a:avLst/>
          </a:prstGeom>
          <a:noFill/>
          <a:ln>
            <a:noFill/>
          </a:ln>
        </p:spPr>
        <p:style>
          <a:lnRef idx="0"/>
          <a:fillRef idx="0"/>
          <a:effectRef idx="0"/>
          <a:fontRef idx="minor"/>
        </p:style>
      </p:sp>
      <p:pic>
        <p:nvPicPr>
          <p:cNvPr id="661" name="Picture 21" descr=""/>
          <p:cNvPicPr/>
          <p:nvPr/>
        </p:nvPicPr>
        <p:blipFill>
          <a:blip r:embed="rId1"/>
          <a:stretch/>
        </p:blipFill>
        <p:spPr>
          <a:xfrm>
            <a:off x="1292400" y="1336320"/>
            <a:ext cx="1672920" cy="1321560"/>
          </a:xfrm>
          <a:prstGeom prst="rect">
            <a:avLst/>
          </a:prstGeom>
          <a:ln>
            <a:noFill/>
          </a:ln>
        </p:spPr>
      </p:pic>
      <p:pic>
        <p:nvPicPr>
          <p:cNvPr id="662" name="Picture 6" descr="A close up of a sign&#10;&#10;Description automatically generated"/>
          <p:cNvPicPr/>
          <p:nvPr/>
        </p:nvPicPr>
        <p:blipFill>
          <a:blip r:embed="rId2"/>
          <a:stretch/>
        </p:blipFill>
        <p:spPr>
          <a:xfrm>
            <a:off x="1292400" y="1364040"/>
            <a:ext cx="1672920" cy="1239840"/>
          </a:xfrm>
          <a:prstGeom prst="rect">
            <a:avLst/>
          </a:prstGeom>
          <a:ln>
            <a:noFill/>
          </a:ln>
        </p:spPr>
      </p:pic>
      <p:sp>
        <p:nvSpPr>
          <p:cNvPr id="663" name="CustomShape 6"/>
          <p:cNvSpPr/>
          <p:nvPr/>
        </p:nvSpPr>
        <p:spPr>
          <a:xfrm>
            <a:off x="3944520" y="1854360"/>
            <a:ext cx="783720" cy="501120"/>
          </a:xfrm>
          <a:prstGeom prst="rect">
            <a:avLst/>
          </a:prstGeom>
          <a:noFill/>
          <a:ln>
            <a:noFill/>
          </a:ln>
        </p:spPr>
        <p:style>
          <a:lnRef idx="0"/>
          <a:fillRef idx="0"/>
          <a:effectRef idx="0"/>
          <a:fontRef idx="minor"/>
        </p:style>
        <p:txBody>
          <a:bodyPr lIns="90000" rIns="90000" tIns="45000" bIns="45000">
            <a:spAutoFit/>
          </a:bodyPr>
          <a:p>
            <a:pPr>
              <a:lnSpc>
                <a:spcPct val="100000"/>
              </a:lnSpc>
            </a:pPr>
            <a:r>
              <a:rPr b="0" i="1" lang="en-US" sz="2700" spc="-1" strike="noStrike">
                <a:solidFill>
                  <a:srgbClr val="002060"/>
                </a:solidFill>
                <a:latin typeface="Calibri"/>
                <a:ea typeface="DejaVu Sans"/>
              </a:rPr>
              <a:t>OR</a:t>
            </a:r>
            <a:endParaRPr b="0" lang="en-US" sz="2700" spc="-1" strike="noStrike">
              <a:latin typeface="Arial"/>
            </a:endParaRPr>
          </a:p>
        </p:txBody>
      </p:sp>
      <p:sp>
        <p:nvSpPr>
          <p:cNvPr id="664" name="CustomShape 7"/>
          <p:cNvSpPr/>
          <p:nvPr/>
        </p:nvSpPr>
        <p:spPr>
          <a:xfrm>
            <a:off x="487800" y="2764080"/>
            <a:ext cx="3564360" cy="2279880"/>
          </a:xfrm>
          <a:prstGeom prst="rect">
            <a:avLst/>
          </a:prstGeom>
          <a:noFill/>
          <a:ln>
            <a:noFill/>
          </a:ln>
        </p:spPr>
        <p:style>
          <a:lnRef idx="0"/>
          <a:fillRef idx="0"/>
          <a:effectRef idx="0"/>
          <a:fontRef idx="minor"/>
        </p:style>
        <p:txBody>
          <a:bodyPr lIns="90000" rIns="90000" tIns="45000" bIns="45000">
            <a:spAutoFit/>
          </a:bodyPr>
          <a:p>
            <a:pPr marL="214200" indent="-212400">
              <a:lnSpc>
                <a:spcPct val="100000"/>
              </a:lnSpc>
              <a:buClr>
                <a:srgbClr val="36434d"/>
              </a:buClr>
              <a:buFont typeface="Wingdings" charset="2"/>
              <a:buChar char=""/>
            </a:pPr>
            <a:r>
              <a:rPr b="0" lang="en-US" sz="1200" spc="-1" strike="noStrike">
                <a:solidFill>
                  <a:srgbClr val="36434d"/>
                </a:solidFill>
                <a:latin typeface="Calibri"/>
                <a:ea typeface="DejaVu Sans"/>
              </a:rPr>
              <a:t>Suitable for any course format, including instructor-led environments and “guided” self-paced </a:t>
            </a:r>
            <a:endParaRPr b="0" lang="en-US" sz="1200" spc="-1" strike="noStrike">
              <a:latin typeface="Arial"/>
            </a:endParaRPr>
          </a:p>
          <a:p>
            <a:pPr>
              <a:lnSpc>
                <a:spcPct val="100000"/>
              </a:lnSpc>
            </a:pPr>
            <a:endParaRPr b="0" lang="en-US" sz="1200" spc="-1" strike="noStrike">
              <a:latin typeface="Arial"/>
            </a:endParaRPr>
          </a:p>
          <a:p>
            <a:pPr marL="214200" indent="-212400">
              <a:lnSpc>
                <a:spcPct val="100000"/>
              </a:lnSpc>
              <a:buClr>
                <a:srgbClr val="36434d"/>
              </a:buClr>
              <a:buFont typeface="Wingdings" charset="2"/>
              <a:buChar char=""/>
            </a:pPr>
            <a:r>
              <a:rPr b="0" lang="en-US" sz="1200" spc="-1" strike="noStrike">
                <a:solidFill>
                  <a:srgbClr val="36434d"/>
                </a:solidFill>
                <a:latin typeface="Calibri"/>
                <a:ea typeface="DejaVu Sans"/>
              </a:rPr>
              <a:t>Learning Plan provides easy to implement curriculum and keeps students on track</a:t>
            </a:r>
            <a:endParaRPr b="0" lang="en-US" sz="1200" spc="-1" strike="noStrike">
              <a:latin typeface="Arial"/>
            </a:endParaRPr>
          </a:p>
          <a:p>
            <a:pPr>
              <a:lnSpc>
                <a:spcPct val="100000"/>
              </a:lnSpc>
            </a:pPr>
            <a:endParaRPr b="0" lang="en-US" sz="1200" spc="-1" strike="noStrike">
              <a:latin typeface="Arial"/>
            </a:endParaRPr>
          </a:p>
          <a:p>
            <a:pPr marL="214200" indent="-212400">
              <a:lnSpc>
                <a:spcPct val="100000"/>
              </a:lnSpc>
              <a:buClr>
                <a:srgbClr val="36434d"/>
              </a:buClr>
              <a:buFont typeface="Wingdings" charset="2"/>
              <a:buChar char=""/>
            </a:pPr>
            <a:r>
              <a:rPr b="0" lang="en-US" sz="1200" spc="-1" strike="noStrike">
                <a:solidFill>
                  <a:srgbClr val="36434d"/>
                </a:solidFill>
                <a:latin typeface="Calibri"/>
                <a:ea typeface="DejaVu Sans"/>
              </a:rPr>
              <a:t>Embedded activities can be done in class or for homework, keeps students engaged</a:t>
            </a:r>
            <a:endParaRPr b="0" lang="en-US" sz="1200" spc="-1" strike="noStrike">
              <a:latin typeface="Arial"/>
            </a:endParaRPr>
          </a:p>
          <a:p>
            <a:pPr>
              <a:lnSpc>
                <a:spcPct val="100000"/>
              </a:lnSpc>
            </a:pPr>
            <a:endParaRPr b="0" lang="en-US" sz="1200" spc="-1" strike="noStrike">
              <a:latin typeface="Arial"/>
            </a:endParaRPr>
          </a:p>
          <a:p>
            <a:pPr marL="214200" indent="-212400">
              <a:lnSpc>
                <a:spcPct val="100000"/>
              </a:lnSpc>
              <a:buClr>
                <a:srgbClr val="36434d"/>
              </a:buClr>
              <a:buFont typeface="Wingdings" charset="2"/>
              <a:buChar char=""/>
            </a:pPr>
            <a:r>
              <a:rPr b="0" lang="en-US" sz="1200" spc="-1" strike="noStrike">
                <a:solidFill>
                  <a:srgbClr val="36434d"/>
                </a:solidFill>
                <a:latin typeface="Calibri"/>
                <a:ea typeface="DejaVu Sans"/>
              </a:rPr>
              <a:t>Reporting can help inform instruction, keep students accountable</a:t>
            </a:r>
            <a:endParaRPr b="0" lang="en-US" sz="1200" spc="-1" strike="noStrike">
              <a:latin typeface="Arial"/>
            </a:endParaRPr>
          </a:p>
        </p:txBody>
      </p:sp>
      <p:sp>
        <p:nvSpPr>
          <p:cNvPr id="665" name="CustomShape 8"/>
          <p:cNvSpPr/>
          <p:nvPr/>
        </p:nvSpPr>
        <p:spPr>
          <a:xfrm>
            <a:off x="4870080" y="2983320"/>
            <a:ext cx="3564360" cy="1732320"/>
          </a:xfrm>
          <a:prstGeom prst="rect">
            <a:avLst/>
          </a:prstGeom>
          <a:noFill/>
          <a:ln>
            <a:noFill/>
          </a:ln>
        </p:spPr>
        <p:style>
          <a:lnRef idx="0"/>
          <a:fillRef idx="0"/>
          <a:effectRef idx="0"/>
          <a:fontRef idx="minor"/>
        </p:style>
        <p:txBody>
          <a:bodyPr lIns="90000" rIns="90000" tIns="45000" bIns="45000">
            <a:spAutoFit/>
          </a:bodyPr>
          <a:p>
            <a:pPr marL="214200" indent="-212400">
              <a:lnSpc>
                <a:spcPct val="100000"/>
              </a:lnSpc>
              <a:buClr>
                <a:srgbClr val="36434d"/>
              </a:buClr>
              <a:buFont typeface="Wingdings" charset="2"/>
              <a:buChar char=""/>
            </a:pPr>
            <a:r>
              <a:rPr b="0" lang="en-US" sz="1200" spc="-1" strike="noStrike">
                <a:solidFill>
                  <a:srgbClr val="36434d"/>
                </a:solidFill>
                <a:latin typeface="Calibri"/>
                <a:ea typeface="DejaVu Sans"/>
              </a:rPr>
              <a:t>Best suited for environments where instructor has an active role (lecture-based)  </a:t>
            </a:r>
            <a:endParaRPr b="0" lang="en-US" sz="1200" spc="-1" strike="noStrike">
              <a:latin typeface="Arial"/>
            </a:endParaRPr>
          </a:p>
          <a:p>
            <a:pPr>
              <a:lnSpc>
                <a:spcPct val="100000"/>
              </a:lnSpc>
            </a:pPr>
            <a:endParaRPr b="0" lang="en-US" sz="1200" spc="-1" strike="noStrike">
              <a:latin typeface="Arial"/>
            </a:endParaRPr>
          </a:p>
          <a:p>
            <a:pPr marL="214200" indent="-212400">
              <a:lnSpc>
                <a:spcPct val="100000"/>
              </a:lnSpc>
              <a:buClr>
                <a:srgbClr val="36434d"/>
              </a:buClr>
              <a:buFont typeface="Wingdings" charset="2"/>
              <a:buChar char=""/>
            </a:pPr>
            <a:r>
              <a:rPr b="0" lang="en-US" sz="1200" spc="-1" strike="noStrike">
                <a:solidFill>
                  <a:srgbClr val="36434d"/>
                </a:solidFill>
                <a:latin typeface="Calibri"/>
                <a:ea typeface="DejaVu Sans"/>
              </a:rPr>
              <a:t>eBook is familiar teaching and learning tool; helpful as a reference</a:t>
            </a:r>
            <a:endParaRPr b="0" lang="en-US" sz="1200" spc="-1" strike="noStrike">
              <a:latin typeface="Arial"/>
            </a:endParaRPr>
          </a:p>
          <a:p>
            <a:pPr>
              <a:lnSpc>
                <a:spcPct val="100000"/>
              </a:lnSpc>
            </a:pPr>
            <a:endParaRPr b="0" lang="en-US" sz="1200" spc="-1" strike="noStrike">
              <a:latin typeface="Arial"/>
            </a:endParaRPr>
          </a:p>
          <a:p>
            <a:pPr marL="214200" indent="-212400">
              <a:lnSpc>
                <a:spcPct val="100000"/>
              </a:lnSpc>
              <a:buClr>
                <a:srgbClr val="36434d"/>
              </a:buClr>
              <a:buFont typeface="Wingdings" charset="2"/>
              <a:buChar char=""/>
            </a:pPr>
            <a:r>
              <a:rPr b="0" lang="en-US" sz="1200" spc="-1" strike="noStrike">
                <a:solidFill>
                  <a:srgbClr val="36434d"/>
                </a:solidFill>
                <a:latin typeface="Calibri"/>
                <a:ea typeface="DejaVu Sans"/>
              </a:rPr>
              <a:t>Activities check for knowledge</a:t>
            </a:r>
            <a:endParaRPr b="0" lang="en-US" sz="1200" spc="-1" strike="noStrike">
              <a:latin typeface="Arial"/>
            </a:endParaRPr>
          </a:p>
          <a:p>
            <a:pPr>
              <a:lnSpc>
                <a:spcPct val="100000"/>
              </a:lnSpc>
            </a:pPr>
            <a:endParaRPr b="0" lang="en-US" sz="1200" spc="-1" strike="noStrike">
              <a:latin typeface="Arial"/>
            </a:endParaRPr>
          </a:p>
          <a:p>
            <a:pPr marL="214200" indent="-212400">
              <a:lnSpc>
                <a:spcPct val="100000"/>
              </a:lnSpc>
              <a:buClr>
                <a:srgbClr val="36434d"/>
              </a:buClr>
              <a:buFont typeface="Wingdings" charset="2"/>
              <a:buChar char=""/>
            </a:pPr>
            <a:r>
              <a:rPr b="0" lang="en-US" sz="1200" spc="-1" strike="noStrike">
                <a:solidFill>
                  <a:srgbClr val="36434d"/>
                </a:solidFill>
                <a:latin typeface="Calibri"/>
                <a:ea typeface="DejaVu Sans"/>
              </a:rPr>
              <a:t>Platform easy to navigate and intuitive </a:t>
            </a:r>
            <a:endParaRPr b="0" lang="en-US" sz="1200" spc="-1" strike="noStrike">
              <a:latin typeface="Arial"/>
            </a:endParaRPr>
          </a:p>
        </p:txBody>
      </p:sp>
      <p:pic>
        <p:nvPicPr>
          <p:cNvPr id="666" name="Picture 4" descr="A close up of a sign&#10;&#10;Description automatically generated"/>
          <p:cNvPicPr/>
          <p:nvPr/>
        </p:nvPicPr>
        <p:blipFill>
          <a:blip r:embed="rId3"/>
          <a:stretch/>
        </p:blipFill>
        <p:spPr>
          <a:xfrm>
            <a:off x="5325120" y="1360440"/>
            <a:ext cx="2077200" cy="1541520"/>
          </a:xfrm>
          <a:prstGeom prst="rect">
            <a:avLst/>
          </a:prstGeom>
          <a:ln>
            <a:noFill/>
          </a:ln>
        </p:spPr>
      </p:pic>
      <p:pic>
        <p:nvPicPr>
          <p:cNvPr id="667" name="Picture 12" descr="Graphical user interface, application, Word&#10;&#10;Description automatically generated"/>
          <p:cNvPicPr/>
          <p:nvPr/>
        </p:nvPicPr>
        <p:blipFill>
          <a:blip r:embed="rId4"/>
          <a:srcRect l="0" t="0" r="80067" b="57431"/>
          <a:stretch/>
        </p:blipFill>
        <p:spPr>
          <a:xfrm>
            <a:off x="5625360" y="1487160"/>
            <a:ext cx="1776960" cy="1494720"/>
          </a:xfrm>
          <a:prstGeom prst="rect">
            <a:avLst/>
          </a:prstGeom>
          <a:ln>
            <a:solidFill>
              <a:schemeClr val="tx1">
                <a:lumMod val="50000"/>
                <a:lumOff val="50000"/>
              </a:schemeClr>
            </a:solidFill>
          </a:ln>
        </p:spPr>
      </p:pic>
      <p:pic>
        <p:nvPicPr>
          <p:cNvPr id="668" name="" descr=""/>
          <p:cNvPicPr/>
          <p:nvPr/>
        </p:nvPicPr>
        <p:blipFill>
          <a:blip r:embed="rId5"/>
          <a:stretch/>
        </p:blipFill>
        <p:spPr>
          <a:xfrm>
            <a:off x="5829120" y="1481760"/>
            <a:ext cx="1439640" cy="1551240"/>
          </a:xfrm>
          <a:prstGeom prst="rect">
            <a:avLst/>
          </a:prstGeom>
          <a:ln>
            <a:noFill/>
          </a:ln>
        </p:spPr>
      </p:pic>
    </p:spTree>
  </p:cSld>
  <mc:AlternateContent>
    <mc:Choice Requires="p14">
      <p:transition spd="slow" p14:dur="2000"/>
    </mc:Choice>
    <mc:Fallback>
      <p:transition spd="slow"/>
    </mc:Fallback>
  </mc:AlternateContent>
</p:sld>
</file>

<file path=ppt/slides/slide3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69" name="CustomShape 1"/>
          <p:cNvSpPr/>
          <p:nvPr/>
        </p:nvSpPr>
        <p:spPr>
          <a:xfrm>
            <a:off x="722160" y="1955160"/>
            <a:ext cx="7771680" cy="1020960"/>
          </a:xfrm>
          <a:prstGeom prst="rect">
            <a:avLst/>
          </a:prstGeom>
          <a:noFill/>
          <a:ln>
            <a:noFill/>
          </a:ln>
        </p:spPr>
        <p:style>
          <a:lnRef idx="0"/>
          <a:fillRef idx="0"/>
          <a:effectRef idx="0"/>
          <a:fontRef idx="minor"/>
        </p:style>
        <p:txBody>
          <a:bodyPr lIns="0" rIns="90000" tIns="45000" bIns="45000" anchor="ctr">
            <a:noAutofit/>
          </a:bodyPr>
          <a:p>
            <a:pPr>
              <a:lnSpc>
                <a:spcPct val="100000"/>
              </a:lnSpc>
            </a:pPr>
            <a:r>
              <a:rPr b="1" lang="en-US" sz="4000" spc="-1" strike="noStrike" cap="all">
                <a:solidFill>
                  <a:srgbClr val="ffffff"/>
                </a:solidFill>
                <a:latin typeface="Calibri"/>
              </a:rPr>
              <a:t>Section break</a:t>
            </a:r>
            <a:endParaRPr b="0" lang="en-US" sz="4000" spc="-1" strike="noStrike">
              <a:latin typeface="Arial"/>
            </a:endParaRPr>
          </a:p>
        </p:txBody>
      </p:sp>
      <p:sp>
        <p:nvSpPr>
          <p:cNvPr id="670" name="CustomShape 2"/>
          <p:cNvSpPr/>
          <p:nvPr/>
        </p:nvSpPr>
        <p:spPr>
          <a:xfrm>
            <a:off x="722160" y="2977560"/>
            <a:ext cx="7771680" cy="383400"/>
          </a:xfrm>
          <a:prstGeom prst="rect">
            <a:avLst/>
          </a:prstGeom>
          <a:noFill/>
          <a:ln>
            <a:noFill/>
          </a:ln>
        </p:spPr>
        <p:style>
          <a:lnRef idx="0"/>
          <a:fillRef idx="0"/>
          <a:effectRef idx="0"/>
          <a:fontRef idx="minor"/>
        </p:style>
        <p:txBody>
          <a:bodyPr lIns="0" rIns="90000" tIns="45000" bIns="45000" anchor="b">
            <a:noAutofit/>
          </a:bodyPr>
          <a:p>
            <a:pPr>
              <a:lnSpc>
                <a:spcPct val="100000"/>
              </a:lnSpc>
              <a:spcBef>
                <a:spcPts val="1199"/>
              </a:spcBef>
            </a:pPr>
            <a:r>
              <a:rPr b="0" lang="en-US" sz="2000" spc="-1" strike="noStrike">
                <a:solidFill>
                  <a:srgbClr val="ffffff"/>
                </a:solidFill>
                <a:latin typeface="Calibri"/>
              </a:rPr>
              <a:t>Domain 1.1</a:t>
            </a:r>
            <a:endParaRPr b="0" lang="en-US" sz="2000" spc="-1" strike="noStrike">
              <a:latin typeface="Arial"/>
            </a:endParaRPr>
          </a:p>
        </p:txBody>
      </p:sp>
      <p:sp>
        <p:nvSpPr>
          <p:cNvPr id="671" name="CustomShape 3"/>
          <p:cNvSpPr/>
          <p:nvPr/>
        </p:nvSpPr>
        <p:spPr>
          <a:xfrm>
            <a:off x="8424720" y="4767120"/>
            <a:ext cx="261360" cy="273240"/>
          </a:xfrm>
          <a:prstGeom prst="rect">
            <a:avLst/>
          </a:prstGeom>
          <a:noFill/>
          <a:ln>
            <a:noFill/>
          </a:ln>
        </p:spPr>
        <p:style>
          <a:lnRef idx="0"/>
          <a:fillRef idx="0"/>
          <a:effectRef idx="0"/>
          <a:fontRef idx="minor"/>
        </p:style>
        <p:txBody>
          <a:bodyPr lIns="90000" rIns="0" tIns="45000" bIns="45000" anchor="ctr">
            <a:noAutofit/>
          </a:bodyPr>
          <a:p>
            <a:pPr algn="r">
              <a:lnSpc>
                <a:spcPct val="100000"/>
              </a:lnSpc>
            </a:pPr>
            <a:fld id="{AFCD6B1C-CFCC-4509-B427-5D14F58B567A}" type="slidenum">
              <a:rPr b="0" lang="en-US" sz="900" spc="-1" strike="noStrike">
                <a:solidFill>
                  <a:srgbClr val="69727b"/>
                </a:solidFill>
                <a:latin typeface="Calibri"/>
              </a:rPr>
              <a:t>&lt;number&gt;</a:t>
            </a:fld>
            <a:endParaRPr b="0" lang="en-US" sz="900" spc="-1" strike="noStrike">
              <a:latin typeface="Arial"/>
            </a:endParaRPr>
          </a:p>
        </p:txBody>
      </p:sp>
      <p:pic>
        <p:nvPicPr>
          <p:cNvPr id="672" name="Picture 7" descr="Logo&#10;&#10;Description automatically generated with medium confidence"/>
          <p:cNvPicPr/>
          <p:nvPr/>
        </p:nvPicPr>
        <p:blipFill>
          <a:blip r:embed="rId1"/>
          <a:stretch/>
        </p:blipFill>
        <p:spPr>
          <a:xfrm>
            <a:off x="4898160" y="743040"/>
            <a:ext cx="3656880" cy="3656880"/>
          </a:xfrm>
          <a:prstGeom prst="rect">
            <a:avLst/>
          </a:prstGeom>
          <a:ln>
            <a:noFill/>
          </a:ln>
        </p:spPr>
      </p:pic>
    </p:spTree>
  </p:cSld>
  <mc:AlternateContent>
    <mc:Choice Requires="p14">
      <p:transition spd="slow" p14:dur="2000"/>
    </mc:Choice>
    <mc:Fallback>
      <p:transition spd="slow"/>
    </mc:Fallback>
  </mc:AlternateContent>
</p:sld>
</file>

<file path=ppt/slides/slide3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73" name="CustomShape 1"/>
          <p:cNvSpPr/>
          <p:nvPr/>
        </p:nvSpPr>
        <p:spPr>
          <a:xfrm>
            <a:off x="457200" y="205920"/>
            <a:ext cx="8228880" cy="856440"/>
          </a:xfrm>
          <a:prstGeom prst="rect">
            <a:avLst/>
          </a:prstGeom>
          <a:noFill/>
          <a:ln>
            <a:noFill/>
          </a:ln>
        </p:spPr>
        <p:style>
          <a:lnRef idx="0"/>
          <a:fillRef idx="0"/>
          <a:effectRef idx="0"/>
          <a:fontRef idx="minor"/>
        </p:style>
        <p:txBody>
          <a:bodyPr lIns="0" rIns="90000" tIns="45000" bIns="45000" anchor="ctr">
            <a:noAutofit/>
          </a:bodyPr>
          <a:p>
            <a:pPr>
              <a:lnSpc>
                <a:spcPct val="100000"/>
              </a:lnSpc>
            </a:pPr>
            <a:r>
              <a:rPr b="1" lang="en-US" sz="2800" spc="-1" strike="noStrike">
                <a:solidFill>
                  <a:srgbClr val="ff0000"/>
                </a:solidFill>
                <a:latin typeface="Calibri"/>
              </a:rPr>
              <a:t>Domain 1.1 - </a:t>
            </a:r>
            <a:r>
              <a:rPr b="1" lang="en-US" sz="2800" spc="-1" strike="noStrike">
                <a:solidFill>
                  <a:srgbClr val="ff0000"/>
                </a:solidFill>
                <a:latin typeface="Calibri"/>
                <a:ea typeface="Gotham-Book"/>
              </a:rPr>
              <a:t>Summarize Linux fundamentals</a:t>
            </a:r>
            <a:endParaRPr b="0" lang="en-US" sz="2800" spc="-1" strike="noStrike">
              <a:latin typeface="Arial"/>
            </a:endParaRPr>
          </a:p>
        </p:txBody>
      </p:sp>
      <p:sp>
        <p:nvSpPr>
          <p:cNvPr id="674" name="CustomShape 2"/>
          <p:cNvSpPr/>
          <p:nvPr/>
        </p:nvSpPr>
        <p:spPr>
          <a:xfrm>
            <a:off x="457200" y="1200240"/>
            <a:ext cx="8228880" cy="3393720"/>
          </a:xfrm>
          <a:prstGeom prst="rect">
            <a:avLst/>
          </a:prstGeom>
          <a:noFill/>
          <a:ln>
            <a:noFill/>
          </a:ln>
        </p:spPr>
        <p:style>
          <a:lnRef idx="0"/>
          <a:fillRef idx="0"/>
          <a:effectRef idx="0"/>
          <a:fontRef idx="minor"/>
        </p:style>
        <p:txBody>
          <a:bodyPr lIns="0" rIns="90000" tIns="45000" bIns="45000">
            <a:noAutofit/>
          </a:bodyPr>
          <a:p>
            <a:pPr>
              <a:lnSpc>
                <a:spcPct val="100000"/>
              </a:lnSpc>
            </a:pPr>
            <a:r>
              <a:rPr b="0" lang="en-US" sz="2000" spc="-1" strike="noStrike">
                <a:solidFill>
                  <a:srgbClr val="576068"/>
                </a:solidFill>
                <a:latin typeface="Calibri"/>
              </a:rPr>
              <a:t>Filesystem Hierarchy Standard (FHS)</a:t>
            </a:r>
            <a:endParaRPr b="0" lang="en-US" sz="2000" spc="-1" strike="noStrike">
              <a:latin typeface="Arial"/>
            </a:endParaRPr>
          </a:p>
          <a:p>
            <a:pPr>
              <a:lnSpc>
                <a:spcPct val="100000"/>
              </a:lnSpc>
            </a:pPr>
            <a:endParaRPr b="0" lang="en-US" sz="2000" spc="-1" strike="noStrike">
              <a:latin typeface="Arial"/>
            </a:endParaRPr>
          </a:p>
          <a:p>
            <a:pPr>
              <a:lnSpc>
                <a:spcPct val="100000"/>
              </a:lnSpc>
            </a:pPr>
            <a:r>
              <a:rPr b="0" lang="en-US" sz="2000" spc="-1" strike="noStrike">
                <a:solidFill>
                  <a:srgbClr val="576068"/>
                </a:solidFill>
                <a:latin typeface="Calibri"/>
              </a:rPr>
              <a:t>- /boot – Static bootloader, kernel executable and configurtion files</a:t>
            </a:r>
            <a:endParaRPr b="0" lang="en-US" sz="2000" spc="-1" strike="noStrike">
              <a:latin typeface="Arial"/>
            </a:endParaRPr>
          </a:p>
          <a:p>
            <a:pPr>
              <a:lnSpc>
                <a:spcPct val="100000"/>
              </a:lnSpc>
            </a:pPr>
            <a:r>
              <a:rPr b="0" lang="en-US" sz="2000" spc="-1" strike="noStrike">
                <a:solidFill>
                  <a:srgbClr val="576068"/>
                </a:solidFill>
                <a:latin typeface="Calibri"/>
              </a:rPr>
              <a:t>- /proc – Virtual file system created at boot, useful process information</a:t>
            </a:r>
            <a:endParaRPr b="0" lang="en-US" sz="2000" spc="-1" strike="noStrike">
              <a:latin typeface="Arial"/>
            </a:endParaRPr>
          </a:p>
          <a:p>
            <a:pPr>
              <a:lnSpc>
                <a:spcPct val="100000"/>
              </a:lnSpc>
            </a:pPr>
            <a:r>
              <a:rPr b="0" lang="en-US" sz="2000" spc="-1" strike="noStrike">
                <a:solidFill>
                  <a:srgbClr val="576068"/>
                </a:solidFill>
                <a:latin typeface="Calibri"/>
              </a:rPr>
              <a:t>- /sys – Pseudo file system provided by the Linux kernel</a:t>
            </a:r>
            <a:endParaRPr b="0" lang="en-US" sz="2000" spc="-1" strike="noStrike">
              <a:latin typeface="Arial"/>
            </a:endParaRPr>
          </a:p>
          <a:p>
            <a:pPr>
              <a:lnSpc>
                <a:spcPct val="100000"/>
              </a:lnSpc>
            </a:pPr>
            <a:r>
              <a:rPr b="0" lang="en-US" sz="2000" spc="-1" strike="noStrike">
                <a:solidFill>
                  <a:srgbClr val="576068"/>
                </a:solidFill>
                <a:latin typeface="Calibri"/>
              </a:rPr>
              <a:t>- /var – Variable data, think logs, databases, and such</a:t>
            </a:r>
            <a:endParaRPr b="0" lang="en-US" sz="2000" spc="-1" strike="noStrike">
              <a:latin typeface="Arial"/>
            </a:endParaRPr>
          </a:p>
          <a:p>
            <a:pPr>
              <a:lnSpc>
                <a:spcPct val="100000"/>
              </a:lnSpc>
            </a:pPr>
            <a:r>
              <a:rPr b="0" lang="en-US" sz="2000" spc="-1" strike="noStrike">
                <a:solidFill>
                  <a:srgbClr val="576068"/>
                </a:solidFill>
                <a:latin typeface="Calibri"/>
              </a:rPr>
              <a:t>- /usr – Shareable, read-only files of all types</a:t>
            </a:r>
            <a:endParaRPr b="0" lang="en-US" sz="2000" spc="-1" strike="noStrike">
              <a:latin typeface="Arial"/>
            </a:endParaRPr>
          </a:p>
          <a:p>
            <a:pPr>
              <a:lnSpc>
                <a:spcPct val="100000"/>
              </a:lnSpc>
            </a:pPr>
            <a:r>
              <a:rPr b="0" lang="en-US" sz="2000" spc="-1" strike="noStrike">
                <a:solidFill>
                  <a:srgbClr val="576068"/>
                </a:solidFill>
                <a:latin typeface="Calibri"/>
                <a:ea typeface="Gotham-Book"/>
              </a:rPr>
              <a:t>- /lib – Shared library files</a:t>
            </a:r>
            <a:endParaRPr b="0" lang="en-US" sz="2000" spc="-1" strike="noStrike">
              <a:latin typeface="Arial"/>
            </a:endParaRPr>
          </a:p>
        </p:txBody>
      </p:sp>
      <p:sp>
        <p:nvSpPr>
          <p:cNvPr id="675" name="CustomShape 3"/>
          <p:cNvSpPr/>
          <p:nvPr/>
        </p:nvSpPr>
        <p:spPr>
          <a:xfrm>
            <a:off x="8436960" y="4767120"/>
            <a:ext cx="249120" cy="273240"/>
          </a:xfrm>
          <a:prstGeom prst="rect">
            <a:avLst/>
          </a:prstGeom>
          <a:noFill/>
          <a:ln>
            <a:noFill/>
          </a:ln>
        </p:spPr>
        <p:style>
          <a:lnRef idx="0"/>
          <a:fillRef idx="0"/>
          <a:effectRef idx="0"/>
          <a:fontRef idx="minor"/>
        </p:style>
        <p:txBody>
          <a:bodyPr lIns="90000" rIns="0" tIns="45000" bIns="45000" anchor="ctr">
            <a:noAutofit/>
          </a:bodyPr>
          <a:p>
            <a:pPr algn="r">
              <a:lnSpc>
                <a:spcPct val="100000"/>
              </a:lnSpc>
            </a:pPr>
            <a:fld id="{B75121DD-E8A1-48E1-B33A-2BA8B76C9C6C}" type="slidenum">
              <a:rPr b="0" lang="en-US" sz="900" spc="-1" strike="noStrike">
                <a:solidFill>
                  <a:srgbClr val="69727b"/>
                </a:solidFill>
                <a:latin typeface="Calibri"/>
              </a:rPr>
              <a:t>&lt;number&gt;</a:t>
            </a:fld>
            <a:endParaRPr b="0" lang="en-US" sz="900" spc="-1" strike="noStrike">
              <a:latin typeface="Arial"/>
            </a:endParaRPr>
          </a:p>
        </p:txBody>
      </p:sp>
    </p:spTree>
  </p:cSld>
  <mc:AlternateContent>
    <mc:Choice Requires="p14">
      <p:transition spd="slow" p14:dur="2000"/>
    </mc:Choice>
    <mc:Fallback>
      <p:transition spd="slow"/>
    </mc:Fallback>
  </mc:AlternateContent>
</p:sld>
</file>

<file path=ppt/slides/slide3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76" name="CustomShape 1"/>
          <p:cNvSpPr/>
          <p:nvPr/>
        </p:nvSpPr>
        <p:spPr>
          <a:xfrm>
            <a:off x="457200" y="205920"/>
            <a:ext cx="8228880" cy="856440"/>
          </a:xfrm>
          <a:prstGeom prst="rect">
            <a:avLst/>
          </a:prstGeom>
          <a:noFill/>
          <a:ln>
            <a:noFill/>
          </a:ln>
        </p:spPr>
        <p:style>
          <a:lnRef idx="0"/>
          <a:fillRef idx="0"/>
          <a:effectRef idx="0"/>
          <a:fontRef idx="minor"/>
        </p:style>
        <p:txBody>
          <a:bodyPr lIns="0" rIns="90000" tIns="45000" bIns="45000" anchor="ctr">
            <a:noAutofit/>
          </a:bodyPr>
          <a:p>
            <a:pPr>
              <a:lnSpc>
                <a:spcPct val="100000"/>
              </a:lnSpc>
            </a:pPr>
            <a:r>
              <a:rPr b="1" lang="en-US" sz="2800" spc="-1" strike="noStrike">
                <a:solidFill>
                  <a:srgbClr val="ff0000"/>
                </a:solidFill>
                <a:latin typeface="Calibri"/>
              </a:rPr>
              <a:t>Domain 1.1 - </a:t>
            </a:r>
            <a:r>
              <a:rPr b="1" lang="en-US" sz="2800" spc="-1" strike="noStrike">
                <a:solidFill>
                  <a:srgbClr val="ff0000"/>
                </a:solidFill>
                <a:latin typeface="Calibri"/>
                <a:ea typeface="Gotham-Book"/>
              </a:rPr>
              <a:t>Summarize Linux fundamentals</a:t>
            </a:r>
            <a:endParaRPr b="0" lang="en-US" sz="2800" spc="-1" strike="noStrike">
              <a:latin typeface="Arial"/>
            </a:endParaRPr>
          </a:p>
        </p:txBody>
      </p:sp>
      <p:sp>
        <p:nvSpPr>
          <p:cNvPr id="677" name="CustomShape 2"/>
          <p:cNvSpPr/>
          <p:nvPr/>
        </p:nvSpPr>
        <p:spPr>
          <a:xfrm>
            <a:off x="457200" y="1200240"/>
            <a:ext cx="8228880" cy="3393720"/>
          </a:xfrm>
          <a:prstGeom prst="rect">
            <a:avLst/>
          </a:prstGeom>
          <a:noFill/>
          <a:ln>
            <a:noFill/>
          </a:ln>
        </p:spPr>
        <p:style>
          <a:lnRef idx="0"/>
          <a:fillRef idx="0"/>
          <a:effectRef idx="0"/>
          <a:fontRef idx="minor"/>
        </p:style>
        <p:txBody>
          <a:bodyPr lIns="0" rIns="90000" tIns="45000" bIns="45000">
            <a:noAutofit/>
          </a:bodyPr>
          <a:p>
            <a:pPr>
              <a:lnSpc>
                <a:spcPct val="100000"/>
              </a:lnSpc>
            </a:pPr>
            <a:r>
              <a:rPr b="0" lang="en-US" sz="2000" spc="-1" strike="noStrike">
                <a:solidFill>
                  <a:srgbClr val="576068"/>
                </a:solidFill>
                <a:latin typeface="Calibri"/>
              </a:rPr>
              <a:t>Filesystem Hierarchy Standard (FHS) (cont)</a:t>
            </a:r>
            <a:endParaRPr b="0" lang="en-US" sz="2000" spc="-1" strike="noStrike">
              <a:latin typeface="Arial"/>
            </a:endParaRPr>
          </a:p>
          <a:p>
            <a:pPr>
              <a:lnSpc>
                <a:spcPct val="100000"/>
              </a:lnSpc>
            </a:pPr>
            <a:endParaRPr b="0" lang="en-US" sz="2000" spc="-1" strike="noStrike">
              <a:latin typeface="Arial"/>
            </a:endParaRPr>
          </a:p>
          <a:p>
            <a:pPr>
              <a:lnSpc>
                <a:spcPct val="100000"/>
              </a:lnSpc>
            </a:pPr>
            <a:r>
              <a:rPr b="0" lang="en-US" sz="2000" spc="-1" strike="noStrike">
                <a:solidFill>
                  <a:srgbClr val="576068"/>
                </a:solidFill>
                <a:latin typeface="Calibri"/>
              </a:rPr>
              <a:t>- /dev – Device files for all hardware attached</a:t>
            </a:r>
            <a:endParaRPr b="0" lang="en-US" sz="2000" spc="-1" strike="noStrike">
              <a:latin typeface="Arial"/>
            </a:endParaRPr>
          </a:p>
          <a:p>
            <a:pPr>
              <a:lnSpc>
                <a:spcPct val="100000"/>
              </a:lnSpc>
            </a:pPr>
            <a:r>
              <a:rPr b="0" lang="en-US" sz="2000" spc="-1" strike="noStrike">
                <a:solidFill>
                  <a:srgbClr val="576068"/>
                </a:solidFill>
                <a:latin typeface="Calibri"/>
              </a:rPr>
              <a:t>- /etc – Local system configuration files</a:t>
            </a:r>
            <a:endParaRPr b="0" lang="en-US" sz="2000" spc="-1" strike="noStrike">
              <a:latin typeface="Arial"/>
            </a:endParaRPr>
          </a:p>
          <a:p>
            <a:pPr>
              <a:lnSpc>
                <a:spcPct val="100000"/>
              </a:lnSpc>
            </a:pPr>
            <a:r>
              <a:rPr b="0" lang="en-US" sz="2000" spc="-1" strike="noStrike">
                <a:solidFill>
                  <a:srgbClr val="576068"/>
                </a:solidFill>
                <a:latin typeface="Calibri"/>
              </a:rPr>
              <a:t>- /opt – Optional files such as vendor supplied applications</a:t>
            </a:r>
            <a:endParaRPr b="0" lang="en-US" sz="2000" spc="-1" strike="noStrike">
              <a:latin typeface="Arial"/>
            </a:endParaRPr>
          </a:p>
          <a:p>
            <a:pPr>
              <a:lnSpc>
                <a:spcPct val="100000"/>
              </a:lnSpc>
            </a:pPr>
            <a:r>
              <a:rPr b="0" lang="en-US" sz="2000" spc="-1" strike="noStrike">
                <a:solidFill>
                  <a:srgbClr val="576068"/>
                </a:solidFill>
                <a:latin typeface="Calibri"/>
              </a:rPr>
              <a:t>- /bin – User executable files</a:t>
            </a:r>
            <a:endParaRPr b="0" lang="en-US" sz="2000" spc="-1" strike="noStrike">
              <a:latin typeface="Arial"/>
            </a:endParaRPr>
          </a:p>
          <a:p>
            <a:pPr>
              <a:lnSpc>
                <a:spcPct val="100000"/>
              </a:lnSpc>
            </a:pPr>
            <a:r>
              <a:rPr b="0" lang="en-US" sz="2000" spc="-1" strike="noStrike">
                <a:solidFill>
                  <a:srgbClr val="576068"/>
                </a:solidFill>
                <a:latin typeface="Calibri"/>
              </a:rPr>
              <a:t>- /sbin – System binaries used for system administration</a:t>
            </a:r>
            <a:endParaRPr b="0" lang="en-US" sz="2000" spc="-1" strike="noStrike">
              <a:latin typeface="Arial"/>
            </a:endParaRPr>
          </a:p>
          <a:p>
            <a:pPr>
              <a:lnSpc>
                <a:spcPct val="100000"/>
              </a:lnSpc>
            </a:pPr>
            <a:r>
              <a:rPr b="0" lang="en-US" sz="2000" spc="-1" strike="noStrike">
                <a:solidFill>
                  <a:srgbClr val="576068"/>
                </a:solidFill>
                <a:latin typeface="Calibri"/>
              </a:rPr>
              <a:t>- /home – Contains each users home folder (except root)</a:t>
            </a:r>
            <a:endParaRPr b="0" lang="en-US" sz="2000" spc="-1" strike="noStrike">
              <a:latin typeface="Arial"/>
            </a:endParaRPr>
          </a:p>
        </p:txBody>
      </p:sp>
      <p:sp>
        <p:nvSpPr>
          <p:cNvPr id="678" name="CustomShape 3"/>
          <p:cNvSpPr/>
          <p:nvPr/>
        </p:nvSpPr>
        <p:spPr>
          <a:xfrm>
            <a:off x="8436960" y="4767120"/>
            <a:ext cx="249120" cy="273240"/>
          </a:xfrm>
          <a:prstGeom prst="rect">
            <a:avLst/>
          </a:prstGeom>
          <a:noFill/>
          <a:ln>
            <a:noFill/>
          </a:ln>
        </p:spPr>
        <p:style>
          <a:lnRef idx="0"/>
          <a:fillRef idx="0"/>
          <a:effectRef idx="0"/>
          <a:fontRef idx="minor"/>
        </p:style>
        <p:txBody>
          <a:bodyPr lIns="90000" rIns="0" tIns="45000" bIns="45000" anchor="ctr">
            <a:noAutofit/>
          </a:bodyPr>
          <a:p>
            <a:pPr algn="r">
              <a:lnSpc>
                <a:spcPct val="100000"/>
              </a:lnSpc>
            </a:pPr>
            <a:fld id="{8A623FCD-4B43-4E14-8F29-D1C78CA37F33}" type="slidenum">
              <a:rPr b="0" lang="en-US" sz="900" spc="-1" strike="noStrike">
                <a:solidFill>
                  <a:srgbClr val="69727b"/>
                </a:solidFill>
                <a:latin typeface="Calibri"/>
              </a:rPr>
              <a:t>&lt;number&gt;</a:t>
            </a:fld>
            <a:endParaRPr b="0" lang="en-US" sz="900" spc="-1" strike="noStrike">
              <a:latin typeface="Arial"/>
            </a:endParaRPr>
          </a:p>
        </p:txBody>
      </p:sp>
    </p:spTree>
  </p:cSld>
  <mc:AlternateContent>
    <mc:Choice Requires="p14">
      <p:transition spd="slow" p14:dur="2000"/>
    </mc:Choice>
    <mc:Fallback>
      <p:transition spd="slow"/>
    </mc:Fallback>
  </mc:AlternateContent>
</p:sld>
</file>

<file path=ppt/slides/slide3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79" name="CustomShape 1"/>
          <p:cNvSpPr/>
          <p:nvPr/>
        </p:nvSpPr>
        <p:spPr>
          <a:xfrm>
            <a:off x="457200" y="205920"/>
            <a:ext cx="8228880" cy="856440"/>
          </a:xfrm>
          <a:prstGeom prst="rect">
            <a:avLst/>
          </a:prstGeom>
          <a:noFill/>
          <a:ln>
            <a:noFill/>
          </a:ln>
        </p:spPr>
        <p:style>
          <a:lnRef idx="0"/>
          <a:fillRef idx="0"/>
          <a:effectRef idx="0"/>
          <a:fontRef idx="minor"/>
        </p:style>
        <p:txBody>
          <a:bodyPr lIns="0" rIns="90000" tIns="45000" bIns="45000" anchor="ctr">
            <a:noAutofit/>
          </a:bodyPr>
          <a:p>
            <a:pPr>
              <a:lnSpc>
                <a:spcPct val="100000"/>
              </a:lnSpc>
            </a:pPr>
            <a:r>
              <a:rPr b="1" lang="en-US" sz="2800" spc="-1" strike="noStrike">
                <a:solidFill>
                  <a:srgbClr val="ff0000"/>
                </a:solidFill>
                <a:latin typeface="Calibri"/>
              </a:rPr>
              <a:t>Domain 1.1 - </a:t>
            </a:r>
            <a:r>
              <a:rPr b="1" lang="en-US" sz="2800" spc="-1" strike="noStrike">
                <a:solidFill>
                  <a:srgbClr val="ff0000"/>
                </a:solidFill>
                <a:latin typeface="Calibri"/>
                <a:ea typeface="Gotham-Book"/>
              </a:rPr>
              <a:t>Summarize Linux fundamentals</a:t>
            </a:r>
            <a:endParaRPr b="0" lang="en-US" sz="2800" spc="-1" strike="noStrike">
              <a:latin typeface="Arial"/>
            </a:endParaRPr>
          </a:p>
        </p:txBody>
      </p:sp>
      <p:sp>
        <p:nvSpPr>
          <p:cNvPr id="680" name="CustomShape 2"/>
          <p:cNvSpPr/>
          <p:nvPr/>
        </p:nvSpPr>
        <p:spPr>
          <a:xfrm>
            <a:off x="457200" y="1200240"/>
            <a:ext cx="8228880" cy="3393720"/>
          </a:xfrm>
          <a:prstGeom prst="rect">
            <a:avLst/>
          </a:prstGeom>
          <a:noFill/>
          <a:ln>
            <a:noFill/>
          </a:ln>
        </p:spPr>
        <p:style>
          <a:lnRef idx="0"/>
          <a:fillRef idx="0"/>
          <a:effectRef idx="0"/>
          <a:fontRef idx="minor"/>
        </p:style>
        <p:txBody>
          <a:bodyPr lIns="0" rIns="90000" tIns="45000" bIns="45000">
            <a:noAutofit/>
          </a:bodyPr>
          <a:p>
            <a:pPr>
              <a:lnSpc>
                <a:spcPct val="100000"/>
              </a:lnSpc>
            </a:pPr>
            <a:r>
              <a:rPr b="0" lang="en-US" sz="2000" spc="-1" strike="noStrike">
                <a:solidFill>
                  <a:srgbClr val="576068"/>
                </a:solidFill>
                <a:latin typeface="Calibri"/>
              </a:rPr>
              <a:t>Filesystem Hierarchy Standard (FHS) (cont)</a:t>
            </a:r>
            <a:endParaRPr b="0" lang="en-US" sz="2000" spc="-1" strike="noStrike">
              <a:latin typeface="Arial"/>
            </a:endParaRPr>
          </a:p>
          <a:p>
            <a:pPr>
              <a:lnSpc>
                <a:spcPct val="100000"/>
              </a:lnSpc>
            </a:pPr>
            <a:endParaRPr b="0" lang="en-US" sz="2000" spc="-1" strike="noStrike">
              <a:latin typeface="Arial"/>
            </a:endParaRPr>
          </a:p>
          <a:p>
            <a:pPr>
              <a:lnSpc>
                <a:spcPct val="100000"/>
              </a:lnSpc>
            </a:pPr>
            <a:r>
              <a:rPr b="0" lang="en-US" sz="2000" spc="-1" strike="noStrike">
                <a:solidFill>
                  <a:srgbClr val="576068"/>
                </a:solidFill>
                <a:latin typeface="Calibri"/>
              </a:rPr>
              <a:t>- /media – Place to mount external removeable media devices like USB</a:t>
            </a:r>
            <a:endParaRPr b="0" lang="en-US" sz="2000" spc="-1" strike="noStrike">
              <a:latin typeface="Arial"/>
            </a:endParaRPr>
          </a:p>
          <a:p>
            <a:pPr>
              <a:lnSpc>
                <a:spcPct val="100000"/>
              </a:lnSpc>
            </a:pPr>
            <a:r>
              <a:rPr b="0" lang="en-US" sz="2000" spc="-1" strike="noStrike">
                <a:solidFill>
                  <a:srgbClr val="576068"/>
                </a:solidFill>
                <a:latin typeface="Calibri"/>
              </a:rPr>
              <a:t>- /mnt – Standard mount point for regular file systems</a:t>
            </a:r>
            <a:endParaRPr b="0" lang="en-US" sz="2000" spc="-1" strike="noStrike">
              <a:latin typeface="Arial"/>
            </a:endParaRPr>
          </a:p>
          <a:p>
            <a:pPr>
              <a:lnSpc>
                <a:spcPct val="100000"/>
              </a:lnSpc>
            </a:pPr>
            <a:r>
              <a:rPr b="0" lang="en-US" sz="2000" spc="-1" strike="noStrike">
                <a:solidFill>
                  <a:srgbClr val="576068"/>
                </a:solidFill>
                <a:latin typeface="Calibri"/>
              </a:rPr>
              <a:t>- /root – Root user’s home folder</a:t>
            </a:r>
            <a:endParaRPr b="0" lang="en-US" sz="2000" spc="-1" strike="noStrike">
              <a:latin typeface="Arial"/>
            </a:endParaRPr>
          </a:p>
          <a:p>
            <a:pPr>
              <a:lnSpc>
                <a:spcPct val="100000"/>
              </a:lnSpc>
            </a:pPr>
            <a:r>
              <a:rPr b="0" lang="en-US" sz="2000" spc="-1" strike="noStrike">
                <a:solidFill>
                  <a:srgbClr val="576068"/>
                </a:solidFill>
                <a:latin typeface="Calibri"/>
              </a:rPr>
              <a:t>- /tmp – Temporary directory</a:t>
            </a:r>
            <a:endParaRPr b="0" lang="en-US" sz="2000" spc="-1" strike="noStrike">
              <a:latin typeface="Arial"/>
            </a:endParaRPr>
          </a:p>
        </p:txBody>
      </p:sp>
      <p:sp>
        <p:nvSpPr>
          <p:cNvPr id="681" name="CustomShape 3"/>
          <p:cNvSpPr/>
          <p:nvPr/>
        </p:nvSpPr>
        <p:spPr>
          <a:xfrm>
            <a:off x="8436960" y="4767120"/>
            <a:ext cx="249120" cy="273240"/>
          </a:xfrm>
          <a:prstGeom prst="rect">
            <a:avLst/>
          </a:prstGeom>
          <a:noFill/>
          <a:ln>
            <a:noFill/>
          </a:ln>
        </p:spPr>
        <p:style>
          <a:lnRef idx="0"/>
          <a:fillRef idx="0"/>
          <a:effectRef idx="0"/>
          <a:fontRef idx="minor"/>
        </p:style>
        <p:txBody>
          <a:bodyPr lIns="90000" rIns="0" tIns="45000" bIns="45000" anchor="ctr">
            <a:noAutofit/>
          </a:bodyPr>
          <a:p>
            <a:pPr algn="r">
              <a:lnSpc>
                <a:spcPct val="100000"/>
              </a:lnSpc>
            </a:pPr>
            <a:fld id="{A80EEB5D-032E-47DE-9D18-31C0D5430791}" type="slidenum">
              <a:rPr b="0" lang="en-US" sz="900" spc="-1" strike="noStrike">
                <a:solidFill>
                  <a:srgbClr val="69727b"/>
                </a:solidFill>
                <a:latin typeface="Calibri"/>
              </a:rPr>
              <a:t>&lt;number&gt;</a:t>
            </a:fld>
            <a:endParaRPr b="0" lang="en-US" sz="900" spc="-1" strike="noStrike">
              <a:latin typeface="Arial"/>
            </a:endParaRPr>
          </a:p>
        </p:txBody>
      </p:sp>
    </p:spTree>
  </p:cSld>
  <mc:AlternateContent>
    <mc:Choice Requires="p14">
      <p:transition spd="slow" p14:dur="2000"/>
    </mc:Choice>
    <mc:Fallback>
      <p:transition spd="slow"/>
    </mc:Fallback>
  </mc:AlternateContent>
</p:sld>
</file>

<file path=ppt/slides/slide3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82" name="CustomShape 1"/>
          <p:cNvSpPr/>
          <p:nvPr/>
        </p:nvSpPr>
        <p:spPr>
          <a:xfrm>
            <a:off x="457200" y="205920"/>
            <a:ext cx="8228880" cy="856440"/>
          </a:xfrm>
          <a:prstGeom prst="rect">
            <a:avLst/>
          </a:prstGeom>
          <a:noFill/>
          <a:ln>
            <a:noFill/>
          </a:ln>
        </p:spPr>
        <p:style>
          <a:lnRef idx="0"/>
          <a:fillRef idx="0"/>
          <a:effectRef idx="0"/>
          <a:fontRef idx="minor"/>
        </p:style>
        <p:txBody>
          <a:bodyPr lIns="0" rIns="90000" tIns="45000" bIns="45000" anchor="ctr">
            <a:noAutofit/>
          </a:bodyPr>
          <a:p>
            <a:pPr>
              <a:lnSpc>
                <a:spcPct val="100000"/>
              </a:lnSpc>
            </a:pPr>
            <a:r>
              <a:rPr b="1" lang="en-US" sz="2800" spc="-1" strike="noStrike">
                <a:solidFill>
                  <a:srgbClr val="ff0000"/>
                </a:solidFill>
                <a:latin typeface="Calibri"/>
              </a:rPr>
              <a:t>Domain 1.1 - </a:t>
            </a:r>
            <a:r>
              <a:rPr b="1" lang="en-US" sz="2800" spc="-1" strike="noStrike">
                <a:solidFill>
                  <a:srgbClr val="ff0000"/>
                </a:solidFill>
                <a:latin typeface="Calibri"/>
                <a:ea typeface="Gotham-Book"/>
              </a:rPr>
              <a:t>Summarize Linux fundamentals</a:t>
            </a:r>
            <a:endParaRPr b="0" lang="en-US" sz="2800" spc="-1" strike="noStrike">
              <a:latin typeface="Arial"/>
            </a:endParaRPr>
          </a:p>
        </p:txBody>
      </p:sp>
      <p:sp>
        <p:nvSpPr>
          <p:cNvPr id="683" name="CustomShape 2"/>
          <p:cNvSpPr/>
          <p:nvPr/>
        </p:nvSpPr>
        <p:spPr>
          <a:xfrm>
            <a:off x="457200" y="1200240"/>
            <a:ext cx="8228880" cy="3393720"/>
          </a:xfrm>
          <a:prstGeom prst="rect">
            <a:avLst/>
          </a:prstGeom>
          <a:noFill/>
          <a:ln>
            <a:noFill/>
          </a:ln>
        </p:spPr>
        <p:style>
          <a:lnRef idx="0"/>
          <a:fillRef idx="0"/>
          <a:effectRef idx="0"/>
          <a:fontRef idx="minor"/>
        </p:style>
        <p:txBody>
          <a:bodyPr lIns="0" rIns="90000" tIns="45000" bIns="45000">
            <a:noAutofit/>
          </a:bodyPr>
          <a:p>
            <a:pPr>
              <a:lnSpc>
                <a:spcPct val="100000"/>
              </a:lnSpc>
            </a:pPr>
            <a:r>
              <a:rPr b="0" lang="en-US" sz="2000" spc="-1" strike="noStrike">
                <a:solidFill>
                  <a:srgbClr val="576068"/>
                </a:solidFill>
                <a:latin typeface="Calibri"/>
              </a:rPr>
              <a:t>Basic boot process</a:t>
            </a:r>
            <a:endParaRPr b="0" lang="en-US" sz="2000" spc="-1" strike="noStrike">
              <a:latin typeface="Arial"/>
            </a:endParaRPr>
          </a:p>
          <a:p>
            <a:pPr>
              <a:lnSpc>
                <a:spcPct val="100000"/>
              </a:lnSpc>
            </a:pPr>
            <a:endParaRPr b="0" lang="en-US" sz="2000" spc="-1" strike="noStrike">
              <a:latin typeface="Arial"/>
            </a:endParaRPr>
          </a:p>
          <a:p>
            <a:pPr>
              <a:lnSpc>
                <a:spcPct val="100000"/>
              </a:lnSpc>
            </a:pPr>
            <a:r>
              <a:rPr b="0" lang="en-US" sz="2000" spc="-1" strike="noStrike">
                <a:solidFill>
                  <a:srgbClr val="576068"/>
                </a:solidFill>
                <a:latin typeface="Calibri"/>
              </a:rPr>
              <a:t>- Basic input/output system (BIOS)</a:t>
            </a:r>
            <a:endParaRPr b="0" lang="en-US" sz="2000" spc="-1" strike="noStrike">
              <a:latin typeface="Arial"/>
            </a:endParaRPr>
          </a:p>
          <a:p>
            <a:pPr>
              <a:lnSpc>
                <a:spcPct val="100000"/>
              </a:lnSpc>
            </a:pPr>
            <a:r>
              <a:rPr b="0" lang="en-US" sz="2000" spc="-1" strike="noStrike">
                <a:solidFill>
                  <a:srgbClr val="576068"/>
                </a:solidFill>
                <a:latin typeface="Calibri"/>
              </a:rPr>
              <a:t>- Unified Extensible Firmware Interface (UEFI)</a:t>
            </a:r>
            <a:endParaRPr b="0" lang="en-US" sz="2000" spc="-1" strike="noStrike">
              <a:latin typeface="Arial"/>
            </a:endParaRPr>
          </a:p>
          <a:p>
            <a:pPr>
              <a:lnSpc>
                <a:spcPct val="100000"/>
              </a:lnSpc>
            </a:pPr>
            <a:endParaRPr b="0" lang="en-US" sz="2000" spc="-1" strike="noStrike">
              <a:latin typeface="Arial"/>
            </a:endParaRPr>
          </a:p>
          <a:p>
            <a:pPr>
              <a:lnSpc>
                <a:spcPct val="100000"/>
              </a:lnSpc>
            </a:pPr>
            <a:r>
              <a:rPr b="0" lang="en-US" sz="2000" spc="-1" strike="noStrike">
                <a:solidFill>
                  <a:srgbClr val="576068"/>
                </a:solidFill>
                <a:latin typeface="Calibri"/>
              </a:rPr>
              <a:t>- Commands</a:t>
            </a:r>
            <a:endParaRPr b="0" lang="en-US" sz="2000" spc="-1" strike="noStrike">
              <a:latin typeface="Arial"/>
            </a:endParaRPr>
          </a:p>
          <a:p>
            <a:pPr>
              <a:lnSpc>
                <a:spcPct val="100000"/>
              </a:lnSpc>
            </a:pPr>
            <a:endParaRPr b="0" lang="en-US" sz="2000" spc="-1" strike="noStrike">
              <a:latin typeface="Arial"/>
            </a:endParaRPr>
          </a:p>
          <a:p>
            <a:pPr>
              <a:lnSpc>
                <a:spcPct val="100000"/>
              </a:lnSpc>
            </a:pPr>
            <a:r>
              <a:rPr b="0" lang="en-US" sz="2000" spc="-1" strike="noStrike">
                <a:solidFill>
                  <a:srgbClr val="576068"/>
                </a:solidFill>
                <a:latin typeface="Calibri"/>
              </a:rPr>
              <a:t>   • </a:t>
            </a:r>
            <a:r>
              <a:rPr b="0" lang="en-US" sz="2000" spc="-1" strike="noStrike">
                <a:solidFill>
                  <a:srgbClr val="576068"/>
                </a:solidFill>
                <a:latin typeface="Calibri"/>
              </a:rPr>
              <a:t>mkinitrd – initial image used by kernel to preload block devices to find /</a:t>
            </a:r>
            <a:endParaRPr b="0" lang="en-US" sz="2000" spc="-1" strike="noStrike">
              <a:latin typeface="Arial"/>
            </a:endParaRPr>
          </a:p>
          <a:p>
            <a:pPr>
              <a:lnSpc>
                <a:spcPct val="100000"/>
              </a:lnSpc>
            </a:pPr>
            <a:r>
              <a:rPr b="0" lang="en-US" sz="2000" spc="-1" strike="noStrike">
                <a:solidFill>
                  <a:srgbClr val="576068"/>
                </a:solidFill>
                <a:latin typeface="Calibri"/>
              </a:rPr>
              <a:t>   • </a:t>
            </a:r>
            <a:r>
              <a:rPr b="0" lang="en-US" sz="2000" spc="-1" strike="noStrike">
                <a:solidFill>
                  <a:srgbClr val="576068"/>
                </a:solidFill>
                <a:latin typeface="Calibri"/>
              </a:rPr>
              <a:t>grub2-mkconfig - grub2-install - grub2-update</a:t>
            </a:r>
            <a:endParaRPr b="0" lang="en-US" sz="2000" spc="-1" strike="noStrike">
              <a:latin typeface="Arial"/>
            </a:endParaRPr>
          </a:p>
          <a:p>
            <a:pPr>
              <a:lnSpc>
                <a:spcPct val="100000"/>
              </a:lnSpc>
            </a:pPr>
            <a:r>
              <a:rPr b="0" lang="en-US" sz="2000" spc="-1" strike="noStrike">
                <a:solidFill>
                  <a:srgbClr val="576068"/>
                </a:solidFill>
                <a:latin typeface="Calibri"/>
              </a:rPr>
              <a:t>   • </a:t>
            </a:r>
            <a:r>
              <a:rPr b="0" lang="en-US" sz="2000" spc="-1" strike="noStrike">
                <a:solidFill>
                  <a:srgbClr val="576068"/>
                </a:solidFill>
                <a:latin typeface="Calibri"/>
              </a:rPr>
              <a:t>dracut – functionality for automating the Linux boot process</a:t>
            </a:r>
            <a:endParaRPr b="0" lang="en-US" sz="2000" spc="-1" strike="noStrike">
              <a:latin typeface="Arial"/>
            </a:endParaRPr>
          </a:p>
        </p:txBody>
      </p:sp>
      <p:sp>
        <p:nvSpPr>
          <p:cNvPr id="684" name="CustomShape 3"/>
          <p:cNvSpPr/>
          <p:nvPr/>
        </p:nvSpPr>
        <p:spPr>
          <a:xfrm>
            <a:off x="8436960" y="4767120"/>
            <a:ext cx="249120" cy="273240"/>
          </a:xfrm>
          <a:prstGeom prst="rect">
            <a:avLst/>
          </a:prstGeom>
          <a:noFill/>
          <a:ln>
            <a:noFill/>
          </a:ln>
        </p:spPr>
        <p:style>
          <a:lnRef idx="0"/>
          <a:fillRef idx="0"/>
          <a:effectRef idx="0"/>
          <a:fontRef idx="minor"/>
        </p:style>
        <p:txBody>
          <a:bodyPr lIns="90000" rIns="0" tIns="45000" bIns="45000" anchor="ctr">
            <a:noAutofit/>
          </a:bodyPr>
          <a:p>
            <a:pPr algn="r">
              <a:lnSpc>
                <a:spcPct val="100000"/>
              </a:lnSpc>
            </a:pPr>
            <a:fld id="{58DE51FE-99EE-431F-AA5F-C8C52B5123A9}" type="slidenum">
              <a:rPr b="0" lang="en-US" sz="900" spc="-1" strike="noStrike">
                <a:solidFill>
                  <a:srgbClr val="69727b"/>
                </a:solidFill>
                <a:latin typeface="Calibri"/>
              </a:rPr>
              <a:t>&lt;number&gt;</a:t>
            </a:fld>
            <a:endParaRPr b="0" lang="en-US" sz="900" spc="-1" strike="noStrike">
              <a:latin typeface="Arial"/>
            </a:endParaRPr>
          </a:p>
        </p:txBody>
      </p:sp>
    </p:spTree>
  </p:cSld>
  <mc:AlternateContent>
    <mc:Choice Requires="p14">
      <p:transition spd="slow" p14:dur="2000"/>
    </mc:Choice>
    <mc:Fallback>
      <p:transition spd="slow"/>
    </mc:Fallback>
  </mc:AlternateContent>
</p:sld>
</file>

<file path=ppt/slides/slide3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85" name="CustomShape 1"/>
          <p:cNvSpPr/>
          <p:nvPr/>
        </p:nvSpPr>
        <p:spPr>
          <a:xfrm>
            <a:off x="457200" y="205920"/>
            <a:ext cx="8228880" cy="856440"/>
          </a:xfrm>
          <a:prstGeom prst="rect">
            <a:avLst/>
          </a:prstGeom>
          <a:noFill/>
          <a:ln>
            <a:noFill/>
          </a:ln>
        </p:spPr>
        <p:style>
          <a:lnRef idx="0"/>
          <a:fillRef idx="0"/>
          <a:effectRef idx="0"/>
          <a:fontRef idx="minor"/>
        </p:style>
        <p:txBody>
          <a:bodyPr lIns="0" rIns="90000" tIns="45000" bIns="45000" anchor="ctr">
            <a:noAutofit/>
          </a:bodyPr>
          <a:p>
            <a:pPr>
              <a:lnSpc>
                <a:spcPct val="100000"/>
              </a:lnSpc>
            </a:pPr>
            <a:r>
              <a:rPr b="1" lang="en-US" sz="2800" spc="-1" strike="noStrike">
                <a:solidFill>
                  <a:srgbClr val="ff0000"/>
                </a:solidFill>
                <a:latin typeface="Calibri"/>
              </a:rPr>
              <a:t>Domain 1.1 - </a:t>
            </a:r>
            <a:r>
              <a:rPr b="1" lang="en-US" sz="2800" spc="-1" strike="noStrike">
                <a:solidFill>
                  <a:srgbClr val="ff0000"/>
                </a:solidFill>
                <a:latin typeface="Calibri"/>
                <a:ea typeface="Gotham-Book"/>
              </a:rPr>
              <a:t>Summarize Linux fundamentals</a:t>
            </a:r>
            <a:endParaRPr b="0" lang="en-US" sz="2800" spc="-1" strike="noStrike">
              <a:latin typeface="Arial"/>
            </a:endParaRPr>
          </a:p>
        </p:txBody>
      </p:sp>
      <p:sp>
        <p:nvSpPr>
          <p:cNvPr id="686" name="CustomShape 2"/>
          <p:cNvSpPr/>
          <p:nvPr/>
        </p:nvSpPr>
        <p:spPr>
          <a:xfrm>
            <a:off x="457200" y="1200240"/>
            <a:ext cx="8228880" cy="3393720"/>
          </a:xfrm>
          <a:prstGeom prst="rect">
            <a:avLst/>
          </a:prstGeom>
          <a:noFill/>
          <a:ln>
            <a:noFill/>
          </a:ln>
        </p:spPr>
        <p:style>
          <a:lnRef idx="0"/>
          <a:fillRef idx="0"/>
          <a:effectRef idx="0"/>
          <a:fontRef idx="minor"/>
        </p:style>
        <p:txBody>
          <a:bodyPr lIns="0" rIns="90000" tIns="45000" bIns="45000">
            <a:noAutofit/>
          </a:bodyPr>
          <a:p>
            <a:pPr>
              <a:lnSpc>
                <a:spcPct val="100000"/>
              </a:lnSpc>
            </a:pPr>
            <a:r>
              <a:rPr b="0" lang="en-US" sz="2000" spc="-1" strike="noStrike">
                <a:solidFill>
                  <a:srgbClr val="576068"/>
                </a:solidFill>
                <a:latin typeface="Calibri"/>
              </a:rPr>
              <a:t>Basic boot process (cont)</a:t>
            </a:r>
            <a:endParaRPr b="0" lang="en-US" sz="2000" spc="-1" strike="noStrike">
              <a:latin typeface="Arial"/>
            </a:endParaRPr>
          </a:p>
          <a:p>
            <a:pPr>
              <a:lnSpc>
                <a:spcPct val="100000"/>
              </a:lnSpc>
            </a:pPr>
            <a:endParaRPr b="0" lang="en-US" sz="2000" spc="-1" strike="noStrike">
              <a:latin typeface="Arial"/>
            </a:endParaRPr>
          </a:p>
          <a:p>
            <a:pPr>
              <a:lnSpc>
                <a:spcPct val="100000"/>
              </a:lnSpc>
            </a:pPr>
            <a:r>
              <a:rPr b="0" lang="en-US" sz="2000" spc="-1" strike="noStrike">
                <a:solidFill>
                  <a:srgbClr val="576068"/>
                </a:solidFill>
                <a:latin typeface="Calibri"/>
              </a:rPr>
              <a:t>- initrd.img – basic file system loaded into RAM to boot main system</a:t>
            </a:r>
            <a:endParaRPr b="0" lang="en-US" sz="2000" spc="-1" strike="noStrike">
              <a:latin typeface="Arial"/>
            </a:endParaRPr>
          </a:p>
          <a:p>
            <a:pPr>
              <a:lnSpc>
                <a:spcPct val="100000"/>
              </a:lnSpc>
            </a:pPr>
            <a:endParaRPr b="0" lang="en-US" sz="2000" spc="-1" strike="noStrike">
              <a:latin typeface="Arial"/>
            </a:endParaRPr>
          </a:p>
          <a:p>
            <a:pPr>
              <a:lnSpc>
                <a:spcPct val="100000"/>
              </a:lnSpc>
            </a:pPr>
            <a:r>
              <a:rPr b="0" lang="en-US" sz="2000" spc="-1" strike="noStrike">
                <a:solidFill>
                  <a:srgbClr val="576068"/>
                </a:solidFill>
                <a:latin typeface="Calibri"/>
              </a:rPr>
              <a:t>- vmlinuz – Name of the Linux Kernel executable, a compressed kernel</a:t>
            </a:r>
            <a:endParaRPr b="0" lang="en-US" sz="2000" spc="-1" strike="noStrike">
              <a:latin typeface="Arial"/>
            </a:endParaRPr>
          </a:p>
          <a:p>
            <a:pPr>
              <a:lnSpc>
                <a:spcPct val="100000"/>
              </a:lnSpc>
            </a:pPr>
            <a:endParaRPr b="0" lang="en-US" sz="2000" spc="-1" strike="noStrike">
              <a:latin typeface="Arial"/>
            </a:endParaRPr>
          </a:p>
          <a:p>
            <a:pPr>
              <a:lnSpc>
                <a:spcPct val="100000"/>
              </a:lnSpc>
            </a:pPr>
            <a:r>
              <a:rPr b="0" lang="en-US" sz="2000" spc="-1" strike="noStrike">
                <a:solidFill>
                  <a:srgbClr val="576068"/>
                </a:solidFill>
                <a:latin typeface="Calibri"/>
              </a:rPr>
              <a:t>- Grand Unified Bootloader version 2 (GRUB2) – multiboot bootloader which replaced the original Grub.</a:t>
            </a:r>
            <a:endParaRPr b="0" lang="en-US" sz="2000" spc="-1" strike="noStrike">
              <a:latin typeface="Arial"/>
            </a:endParaRPr>
          </a:p>
          <a:p>
            <a:pPr>
              <a:lnSpc>
                <a:spcPct val="100000"/>
              </a:lnSpc>
            </a:pPr>
            <a:endParaRPr b="0" lang="en-US" sz="2000" spc="-1" strike="noStrike">
              <a:latin typeface="Arial"/>
            </a:endParaRPr>
          </a:p>
        </p:txBody>
      </p:sp>
      <p:sp>
        <p:nvSpPr>
          <p:cNvPr id="687" name="CustomShape 3"/>
          <p:cNvSpPr/>
          <p:nvPr/>
        </p:nvSpPr>
        <p:spPr>
          <a:xfrm>
            <a:off x="8436960" y="4767120"/>
            <a:ext cx="249120" cy="273240"/>
          </a:xfrm>
          <a:prstGeom prst="rect">
            <a:avLst/>
          </a:prstGeom>
          <a:noFill/>
          <a:ln>
            <a:noFill/>
          </a:ln>
        </p:spPr>
        <p:style>
          <a:lnRef idx="0"/>
          <a:fillRef idx="0"/>
          <a:effectRef idx="0"/>
          <a:fontRef idx="minor"/>
        </p:style>
        <p:txBody>
          <a:bodyPr lIns="90000" rIns="0" tIns="45000" bIns="45000" anchor="ctr">
            <a:noAutofit/>
          </a:bodyPr>
          <a:p>
            <a:pPr algn="r">
              <a:lnSpc>
                <a:spcPct val="100000"/>
              </a:lnSpc>
            </a:pPr>
            <a:fld id="{883539E5-0AE7-4A91-ABEE-85C2D419ED10}" type="slidenum">
              <a:rPr b="0" lang="en-US" sz="900" spc="-1" strike="noStrike">
                <a:solidFill>
                  <a:srgbClr val="69727b"/>
                </a:solidFill>
                <a:latin typeface="Calibri"/>
              </a:rPr>
              <a:t>&lt;number&gt;</a:t>
            </a:fld>
            <a:endParaRPr b="0" lang="en-US" sz="900" spc="-1" strike="noStrike">
              <a:latin typeface="Arial"/>
            </a:endParaRPr>
          </a:p>
        </p:txBody>
      </p:sp>
    </p:spTree>
  </p:cSld>
  <mc:AlternateContent>
    <mc:Choice Requires="p14">
      <p:transition spd="slow" p14:dur="2000"/>
    </mc:Choice>
    <mc:Fallback>
      <p:transition spd="slow"/>
    </mc:Fallback>
  </mc:AlternateContent>
</p:sld>
</file>

<file path=ppt/slides/slide3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88" name="CustomShape 1"/>
          <p:cNvSpPr/>
          <p:nvPr/>
        </p:nvSpPr>
        <p:spPr>
          <a:xfrm>
            <a:off x="457200" y="205920"/>
            <a:ext cx="8228880" cy="856440"/>
          </a:xfrm>
          <a:prstGeom prst="rect">
            <a:avLst/>
          </a:prstGeom>
          <a:noFill/>
          <a:ln>
            <a:noFill/>
          </a:ln>
        </p:spPr>
        <p:style>
          <a:lnRef idx="0"/>
          <a:fillRef idx="0"/>
          <a:effectRef idx="0"/>
          <a:fontRef idx="minor"/>
        </p:style>
        <p:txBody>
          <a:bodyPr lIns="0" rIns="90000" tIns="45000" bIns="45000" anchor="ctr">
            <a:noAutofit/>
          </a:bodyPr>
          <a:p>
            <a:pPr>
              <a:lnSpc>
                <a:spcPct val="100000"/>
              </a:lnSpc>
            </a:pPr>
            <a:r>
              <a:rPr b="1" lang="en-US" sz="2800" spc="-1" strike="noStrike">
                <a:solidFill>
                  <a:srgbClr val="ff0000"/>
                </a:solidFill>
                <a:latin typeface="Calibri"/>
              </a:rPr>
              <a:t>Domain 1.1 - </a:t>
            </a:r>
            <a:r>
              <a:rPr b="1" lang="en-US" sz="2800" spc="-1" strike="noStrike">
                <a:solidFill>
                  <a:srgbClr val="ff0000"/>
                </a:solidFill>
                <a:latin typeface="Calibri"/>
                <a:ea typeface="Gotham-Book"/>
              </a:rPr>
              <a:t>Summarize Linux fundamentals</a:t>
            </a:r>
            <a:endParaRPr b="0" lang="en-US" sz="2800" spc="-1" strike="noStrike">
              <a:latin typeface="Arial"/>
            </a:endParaRPr>
          </a:p>
        </p:txBody>
      </p:sp>
      <p:sp>
        <p:nvSpPr>
          <p:cNvPr id="689" name="CustomShape 2"/>
          <p:cNvSpPr/>
          <p:nvPr/>
        </p:nvSpPr>
        <p:spPr>
          <a:xfrm>
            <a:off x="457200" y="1200240"/>
            <a:ext cx="8228880" cy="3393720"/>
          </a:xfrm>
          <a:prstGeom prst="rect">
            <a:avLst/>
          </a:prstGeom>
          <a:noFill/>
          <a:ln>
            <a:noFill/>
          </a:ln>
        </p:spPr>
        <p:style>
          <a:lnRef idx="0"/>
          <a:fillRef idx="0"/>
          <a:effectRef idx="0"/>
          <a:fontRef idx="minor"/>
        </p:style>
        <p:txBody>
          <a:bodyPr lIns="0" rIns="90000" tIns="45000" bIns="45000">
            <a:noAutofit/>
          </a:bodyPr>
          <a:p>
            <a:pPr>
              <a:lnSpc>
                <a:spcPct val="100000"/>
              </a:lnSpc>
            </a:pPr>
            <a:r>
              <a:rPr b="0" lang="en-US" sz="2000" spc="-1" strike="noStrike">
                <a:solidFill>
                  <a:srgbClr val="576068"/>
                </a:solidFill>
                <a:latin typeface="Calibri"/>
              </a:rPr>
              <a:t>Basic boot process (cont)</a:t>
            </a:r>
            <a:endParaRPr b="0" lang="en-US" sz="2000" spc="-1" strike="noStrike">
              <a:latin typeface="Arial"/>
            </a:endParaRPr>
          </a:p>
          <a:p>
            <a:pPr>
              <a:lnSpc>
                <a:spcPct val="100000"/>
              </a:lnSpc>
            </a:pPr>
            <a:endParaRPr b="0" lang="en-US" sz="2000" spc="-1" strike="noStrike">
              <a:latin typeface="Arial"/>
            </a:endParaRPr>
          </a:p>
          <a:p>
            <a:pPr>
              <a:lnSpc>
                <a:spcPct val="100000"/>
              </a:lnSpc>
            </a:pPr>
            <a:r>
              <a:rPr b="0" lang="en-US" sz="2000" spc="-1" strike="noStrike">
                <a:solidFill>
                  <a:srgbClr val="576068"/>
                </a:solidFill>
                <a:latin typeface="Calibri"/>
              </a:rPr>
              <a:t>- Boot sources</a:t>
            </a:r>
            <a:endParaRPr b="0" lang="en-US" sz="2000" spc="-1" strike="noStrike">
              <a:latin typeface="Arial"/>
            </a:endParaRPr>
          </a:p>
          <a:p>
            <a:pPr>
              <a:lnSpc>
                <a:spcPct val="100000"/>
              </a:lnSpc>
            </a:pPr>
            <a:endParaRPr b="0" lang="en-US" sz="2000" spc="-1" strike="noStrike">
              <a:latin typeface="Arial"/>
            </a:endParaRPr>
          </a:p>
          <a:p>
            <a:pPr>
              <a:lnSpc>
                <a:spcPct val="100000"/>
              </a:lnSpc>
            </a:pPr>
            <a:r>
              <a:rPr b="0" lang="en-US" sz="2000" spc="-1" strike="noStrike">
                <a:solidFill>
                  <a:srgbClr val="576068"/>
                </a:solidFill>
                <a:latin typeface="Calibri"/>
              </a:rPr>
              <a:t>   • </a:t>
            </a:r>
            <a:r>
              <a:rPr b="0" lang="en-US" sz="2000" spc="-1" strike="noStrike">
                <a:solidFill>
                  <a:srgbClr val="576068"/>
                </a:solidFill>
                <a:latin typeface="Calibri"/>
              </a:rPr>
              <a:t>Preboot eXecution Environment (PXE)</a:t>
            </a:r>
            <a:endParaRPr b="0" lang="en-US" sz="2000" spc="-1" strike="noStrike">
              <a:latin typeface="Arial"/>
            </a:endParaRPr>
          </a:p>
          <a:p>
            <a:pPr>
              <a:lnSpc>
                <a:spcPct val="100000"/>
              </a:lnSpc>
            </a:pPr>
            <a:r>
              <a:rPr b="0" lang="en-US" sz="2000" spc="-1" strike="noStrike">
                <a:solidFill>
                  <a:srgbClr val="576068"/>
                </a:solidFill>
                <a:latin typeface="Calibri"/>
              </a:rPr>
              <a:t>   • </a:t>
            </a:r>
            <a:r>
              <a:rPr b="0" lang="en-US" sz="2000" spc="-1" strike="noStrike">
                <a:solidFill>
                  <a:srgbClr val="576068"/>
                </a:solidFill>
                <a:latin typeface="Calibri"/>
              </a:rPr>
              <a:t>Booting from Universal Serial Bus (USB)</a:t>
            </a:r>
            <a:endParaRPr b="0" lang="en-US" sz="2000" spc="-1" strike="noStrike">
              <a:latin typeface="Arial"/>
            </a:endParaRPr>
          </a:p>
          <a:p>
            <a:pPr>
              <a:lnSpc>
                <a:spcPct val="100000"/>
              </a:lnSpc>
            </a:pPr>
            <a:r>
              <a:rPr b="0" lang="en-US" sz="2000" spc="-1" strike="noStrike">
                <a:solidFill>
                  <a:srgbClr val="576068"/>
                </a:solidFill>
                <a:latin typeface="Calibri"/>
              </a:rPr>
              <a:t>   • </a:t>
            </a:r>
            <a:r>
              <a:rPr b="0" lang="en-US" sz="2000" spc="-1" strike="noStrike">
                <a:solidFill>
                  <a:srgbClr val="576068"/>
                </a:solidFill>
                <a:latin typeface="Calibri"/>
              </a:rPr>
              <a:t>Booting from ISO</a:t>
            </a:r>
            <a:endParaRPr b="0" lang="en-US" sz="2000" spc="-1" strike="noStrike">
              <a:latin typeface="Arial"/>
            </a:endParaRPr>
          </a:p>
        </p:txBody>
      </p:sp>
      <p:sp>
        <p:nvSpPr>
          <p:cNvPr id="690" name="CustomShape 3"/>
          <p:cNvSpPr/>
          <p:nvPr/>
        </p:nvSpPr>
        <p:spPr>
          <a:xfrm>
            <a:off x="8436960" y="4767120"/>
            <a:ext cx="249120" cy="273240"/>
          </a:xfrm>
          <a:prstGeom prst="rect">
            <a:avLst/>
          </a:prstGeom>
          <a:noFill/>
          <a:ln>
            <a:noFill/>
          </a:ln>
        </p:spPr>
        <p:style>
          <a:lnRef idx="0"/>
          <a:fillRef idx="0"/>
          <a:effectRef idx="0"/>
          <a:fontRef idx="minor"/>
        </p:style>
        <p:txBody>
          <a:bodyPr lIns="90000" rIns="0" tIns="45000" bIns="45000" anchor="ctr">
            <a:noAutofit/>
          </a:bodyPr>
          <a:p>
            <a:pPr algn="r">
              <a:lnSpc>
                <a:spcPct val="100000"/>
              </a:lnSpc>
            </a:pPr>
            <a:fld id="{37A9C971-34F8-41DA-91BB-47FEF2160098}" type="slidenum">
              <a:rPr b="0" lang="en-US" sz="900" spc="-1" strike="noStrike">
                <a:solidFill>
                  <a:srgbClr val="69727b"/>
                </a:solidFill>
                <a:latin typeface="Calibri"/>
              </a:rPr>
              <a:t>&lt;number&gt;</a:t>
            </a:fld>
            <a:endParaRPr b="0" lang="en-US" sz="9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35" name="CustomShape 1"/>
          <p:cNvSpPr/>
          <p:nvPr/>
        </p:nvSpPr>
        <p:spPr>
          <a:xfrm>
            <a:off x="5211000" y="3238200"/>
            <a:ext cx="2417040" cy="88920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en-US" sz="1050" spc="-1" strike="noStrike">
                <a:solidFill>
                  <a:srgbClr val="000000"/>
                </a:solidFill>
                <a:latin typeface="Calibri"/>
                <a:ea typeface="DejaVu Sans"/>
              </a:rPr>
              <a:t>Host:</a:t>
            </a:r>
            <a:endParaRPr b="0" lang="en-US" sz="1050" spc="-1" strike="noStrike">
              <a:latin typeface="Arial"/>
            </a:endParaRPr>
          </a:p>
          <a:p>
            <a:pPr>
              <a:lnSpc>
                <a:spcPct val="100000"/>
              </a:lnSpc>
            </a:pPr>
            <a:r>
              <a:rPr b="0" lang="en-US" sz="1050" spc="-1" strike="noStrike">
                <a:solidFill>
                  <a:srgbClr val="000000"/>
                </a:solidFill>
                <a:latin typeface="Calibri"/>
                <a:ea typeface="DejaVu Sans"/>
              </a:rPr>
              <a:t>Stephen Schneiter</a:t>
            </a:r>
            <a:endParaRPr b="0" lang="en-US" sz="1050" spc="-1" strike="noStrike">
              <a:latin typeface="Arial"/>
            </a:endParaRPr>
          </a:p>
          <a:p>
            <a:pPr>
              <a:lnSpc>
                <a:spcPct val="100000"/>
              </a:lnSpc>
            </a:pPr>
            <a:r>
              <a:rPr b="0" lang="en-US" sz="1050" spc="-1" strike="noStrike">
                <a:solidFill>
                  <a:srgbClr val="000000"/>
                </a:solidFill>
                <a:latin typeface="Calibri"/>
                <a:ea typeface="DejaVu Sans"/>
              </a:rPr>
              <a:t>Instructor Network Program Manager</a:t>
            </a:r>
            <a:endParaRPr b="0" lang="en-US" sz="1050" spc="-1" strike="noStrike">
              <a:latin typeface="Arial"/>
            </a:endParaRPr>
          </a:p>
          <a:p>
            <a:pPr>
              <a:lnSpc>
                <a:spcPct val="100000"/>
              </a:lnSpc>
            </a:pPr>
            <a:r>
              <a:rPr b="0" lang="en-US" sz="1050" spc="-1" strike="noStrike">
                <a:solidFill>
                  <a:srgbClr val="000000"/>
                </a:solidFill>
                <a:latin typeface="Calibri"/>
                <a:ea typeface="DejaVu Sans"/>
              </a:rPr>
              <a:t>CompTIA</a:t>
            </a:r>
            <a:endParaRPr b="0" lang="en-US" sz="1050" spc="-1" strike="noStrike">
              <a:latin typeface="Arial"/>
            </a:endParaRPr>
          </a:p>
          <a:p>
            <a:pPr>
              <a:lnSpc>
                <a:spcPct val="100000"/>
              </a:lnSpc>
            </a:pPr>
            <a:r>
              <a:rPr b="0" lang="en-US" sz="1050" spc="-1" strike="noStrike" u="sng">
                <a:solidFill>
                  <a:srgbClr val="e2161a"/>
                </a:solidFill>
                <a:uFillTx/>
                <a:latin typeface="Calibri"/>
                <a:ea typeface="DejaVu Sans"/>
                <a:hlinkClick r:id="rId1"/>
              </a:rPr>
              <a:t>sschneiter@comptia.org</a:t>
            </a:r>
            <a:r>
              <a:rPr b="0" lang="en-US" sz="1050" spc="-1" strike="noStrike">
                <a:solidFill>
                  <a:srgbClr val="000000"/>
                </a:solidFill>
                <a:latin typeface="Calibri"/>
                <a:ea typeface="DejaVu Sans"/>
              </a:rPr>
              <a:t> </a:t>
            </a:r>
            <a:endParaRPr b="0" lang="en-US" sz="1050" spc="-1" strike="noStrike">
              <a:latin typeface="Arial"/>
            </a:endParaRPr>
          </a:p>
        </p:txBody>
      </p:sp>
      <p:sp>
        <p:nvSpPr>
          <p:cNvPr id="536" name="CustomShape 2"/>
          <p:cNvSpPr/>
          <p:nvPr/>
        </p:nvSpPr>
        <p:spPr>
          <a:xfrm>
            <a:off x="1754280" y="3238200"/>
            <a:ext cx="3182040" cy="88920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en-US" sz="1050" spc="-1" strike="noStrike">
                <a:solidFill>
                  <a:srgbClr val="000000"/>
                </a:solidFill>
                <a:latin typeface="Calibri"/>
                <a:ea typeface="DejaVu Sans"/>
              </a:rPr>
              <a:t>Instructor:</a:t>
            </a:r>
            <a:endParaRPr b="0" lang="en-US" sz="1050" spc="-1" strike="noStrike">
              <a:latin typeface="Arial"/>
            </a:endParaRPr>
          </a:p>
          <a:p>
            <a:pPr>
              <a:lnSpc>
                <a:spcPct val="100000"/>
              </a:lnSpc>
            </a:pPr>
            <a:r>
              <a:rPr b="0" lang="en-US" sz="1050" spc="-1" strike="noStrike">
                <a:solidFill>
                  <a:srgbClr val="000000"/>
                </a:solidFill>
                <a:latin typeface="Calibri"/>
                <a:ea typeface="DejaVu Sans"/>
              </a:rPr>
              <a:t>Lee McWhorter</a:t>
            </a:r>
            <a:br/>
            <a:r>
              <a:rPr b="0" lang="en-US" sz="1050" spc="-1" strike="noStrike">
                <a:solidFill>
                  <a:srgbClr val="000000"/>
                </a:solidFill>
                <a:latin typeface="Calibri"/>
                <a:ea typeface="DejaVu Sans"/>
              </a:rPr>
              <a:t>Chief Technology Officer</a:t>
            </a:r>
            <a:endParaRPr b="0" lang="en-US" sz="1050" spc="-1" strike="noStrike">
              <a:latin typeface="Arial"/>
            </a:endParaRPr>
          </a:p>
          <a:p>
            <a:pPr>
              <a:lnSpc>
                <a:spcPct val="100000"/>
              </a:lnSpc>
            </a:pPr>
            <a:r>
              <a:rPr b="0" lang="en-US" sz="1050" spc="-1" strike="noStrike">
                <a:solidFill>
                  <a:srgbClr val="000000"/>
                </a:solidFill>
                <a:latin typeface="Calibri"/>
                <a:ea typeface="DejaVu Sans"/>
              </a:rPr>
              <a:t>Covered 6 LLC | DGP International </a:t>
            </a:r>
            <a:endParaRPr b="0" lang="en-US" sz="1050" spc="-1" strike="noStrike">
              <a:latin typeface="Arial"/>
            </a:endParaRPr>
          </a:p>
          <a:p>
            <a:pPr>
              <a:lnSpc>
                <a:spcPct val="100000"/>
              </a:lnSpc>
            </a:pPr>
            <a:r>
              <a:rPr b="0" lang="en-US" sz="1050" spc="-1" strike="noStrike">
                <a:solidFill>
                  <a:srgbClr val="000000"/>
                </a:solidFill>
                <a:latin typeface="Calibri"/>
                <a:ea typeface="DejaVu Sans"/>
              </a:rPr>
              <a:t>lee@covered6.com</a:t>
            </a:r>
            <a:endParaRPr b="0" lang="en-US" sz="1050" spc="-1" strike="noStrike">
              <a:latin typeface="Arial"/>
            </a:endParaRPr>
          </a:p>
        </p:txBody>
      </p:sp>
      <p:sp>
        <p:nvSpPr>
          <p:cNvPr id="537" name="CustomShape 3"/>
          <p:cNvSpPr/>
          <p:nvPr/>
        </p:nvSpPr>
        <p:spPr>
          <a:xfrm>
            <a:off x="4836960" y="1149480"/>
            <a:ext cx="1966320" cy="1966320"/>
          </a:xfrm>
          <a:prstGeom prst="ellipse">
            <a:avLst/>
          </a:prstGeom>
          <a:blipFill rotWithShape="0">
            <a:blip r:embed="rId2"/>
            <a:stretch>
              <a:fillRect/>
            </a:stretch>
          </a:blipFill>
          <a:ln>
            <a:noFill/>
          </a:ln>
        </p:spPr>
        <p:style>
          <a:lnRef idx="0"/>
          <a:fillRef idx="0"/>
          <a:effectRef idx="0"/>
          <a:fontRef idx="minor"/>
        </p:style>
      </p:sp>
      <p:sp>
        <p:nvSpPr>
          <p:cNvPr id="538" name="CustomShape 4"/>
          <p:cNvSpPr/>
          <p:nvPr/>
        </p:nvSpPr>
        <p:spPr>
          <a:xfrm>
            <a:off x="1463040" y="1149480"/>
            <a:ext cx="1982880" cy="1966320"/>
          </a:xfrm>
          <a:prstGeom prst="ellipse">
            <a:avLst/>
          </a:prstGeom>
          <a:blipFill rotWithShape="0">
            <a:blip r:embed="rId3"/>
            <a:stretch>
              <a:fillRect/>
            </a:stretch>
          </a:blipFill>
          <a:ln>
            <a:noFill/>
          </a:ln>
        </p:spPr>
        <p:style>
          <a:lnRef idx="0"/>
          <a:fillRef idx="0"/>
          <a:effectRef idx="0"/>
          <a:fontRef idx="minor"/>
        </p:style>
      </p:sp>
    </p:spTree>
  </p:cSld>
  <mc:AlternateContent>
    <mc:Choice Requires="p14">
      <p:transition spd="slow" p14:dur="2000"/>
    </mc:Choice>
    <mc:Fallback>
      <p:transition spd="slow"/>
    </mc:Fallback>
  </mc:AlternateContent>
</p:sld>
</file>

<file path=ppt/slides/slide4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91" name="CustomShape 1"/>
          <p:cNvSpPr/>
          <p:nvPr/>
        </p:nvSpPr>
        <p:spPr>
          <a:xfrm>
            <a:off x="457200" y="205920"/>
            <a:ext cx="8228880" cy="856440"/>
          </a:xfrm>
          <a:prstGeom prst="rect">
            <a:avLst/>
          </a:prstGeom>
          <a:noFill/>
          <a:ln>
            <a:noFill/>
          </a:ln>
        </p:spPr>
        <p:style>
          <a:lnRef idx="0"/>
          <a:fillRef idx="0"/>
          <a:effectRef idx="0"/>
          <a:fontRef idx="minor"/>
        </p:style>
        <p:txBody>
          <a:bodyPr lIns="0" rIns="90000" tIns="45000" bIns="45000" anchor="ctr">
            <a:noAutofit/>
          </a:bodyPr>
          <a:p>
            <a:pPr>
              <a:lnSpc>
                <a:spcPct val="100000"/>
              </a:lnSpc>
            </a:pPr>
            <a:r>
              <a:rPr b="1" lang="en-US" sz="2800" spc="-1" strike="noStrike">
                <a:solidFill>
                  <a:srgbClr val="ff0000"/>
                </a:solidFill>
                <a:latin typeface="Calibri"/>
              </a:rPr>
              <a:t>Domain 1.1 - </a:t>
            </a:r>
            <a:r>
              <a:rPr b="1" lang="en-US" sz="2800" spc="-1" strike="noStrike">
                <a:solidFill>
                  <a:srgbClr val="ff0000"/>
                </a:solidFill>
                <a:latin typeface="Calibri"/>
                <a:ea typeface="Gotham-Book"/>
              </a:rPr>
              <a:t>Summarize Linux fundamentals</a:t>
            </a:r>
            <a:endParaRPr b="0" lang="en-US" sz="2800" spc="-1" strike="noStrike">
              <a:latin typeface="Arial"/>
            </a:endParaRPr>
          </a:p>
        </p:txBody>
      </p:sp>
      <p:sp>
        <p:nvSpPr>
          <p:cNvPr id="692" name="CustomShape 2"/>
          <p:cNvSpPr/>
          <p:nvPr/>
        </p:nvSpPr>
        <p:spPr>
          <a:xfrm>
            <a:off x="457200" y="1200240"/>
            <a:ext cx="8228880" cy="3393720"/>
          </a:xfrm>
          <a:prstGeom prst="rect">
            <a:avLst/>
          </a:prstGeom>
          <a:noFill/>
          <a:ln>
            <a:noFill/>
          </a:ln>
        </p:spPr>
        <p:style>
          <a:lnRef idx="0"/>
          <a:fillRef idx="0"/>
          <a:effectRef idx="0"/>
          <a:fontRef idx="minor"/>
        </p:style>
        <p:txBody>
          <a:bodyPr lIns="0" rIns="90000" tIns="45000" bIns="45000">
            <a:noAutofit/>
          </a:bodyPr>
          <a:p>
            <a:pPr>
              <a:lnSpc>
                <a:spcPct val="100000"/>
              </a:lnSpc>
            </a:pPr>
            <a:r>
              <a:rPr b="0" lang="en-US" sz="2000" spc="-1" strike="noStrike">
                <a:solidFill>
                  <a:srgbClr val="576068"/>
                </a:solidFill>
                <a:latin typeface="Calibri"/>
              </a:rPr>
              <a:t>• </a:t>
            </a:r>
            <a:r>
              <a:rPr b="0" lang="en-US" sz="2000" spc="-1" strike="noStrike">
                <a:solidFill>
                  <a:srgbClr val="576068"/>
                </a:solidFill>
                <a:latin typeface="Calibri"/>
              </a:rPr>
              <a:t>Kernel panic</a:t>
            </a:r>
            <a:endParaRPr b="0" lang="en-US" sz="2000" spc="-1" strike="noStrike">
              <a:latin typeface="Arial"/>
            </a:endParaRPr>
          </a:p>
          <a:p>
            <a:pPr>
              <a:lnSpc>
                <a:spcPct val="100000"/>
              </a:lnSpc>
            </a:pPr>
            <a:endParaRPr b="0" lang="en-US" sz="2000" spc="-1" strike="noStrike">
              <a:latin typeface="Arial"/>
            </a:endParaRPr>
          </a:p>
          <a:p>
            <a:pPr>
              <a:lnSpc>
                <a:spcPct val="100000"/>
              </a:lnSpc>
            </a:pPr>
            <a:r>
              <a:rPr b="0" lang="en-US" sz="2000" spc="-1" strike="noStrike">
                <a:solidFill>
                  <a:srgbClr val="576068"/>
                </a:solidFill>
                <a:latin typeface="Calibri"/>
              </a:rPr>
              <a:t>• </a:t>
            </a:r>
            <a:r>
              <a:rPr b="0" lang="en-US" sz="2000" spc="-1" strike="noStrike">
                <a:solidFill>
                  <a:srgbClr val="576068"/>
                </a:solidFill>
                <a:latin typeface="Calibri"/>
              </a:rPr>
              <a:t>Device types in /dev</a:t>
            </a:r>
            <a:endParaRPr b="0" lang="en-US" sz="2000" spc="-1" strike="noStrike">
              <a:latin typeface="Arial"/>
            </a:endParaRPr>
          </a:p>
          <a:p>
            <a:pPr>
              <a:lnSpc>
                <a:spcPct val="100000"/>
              </a:lnSpc>
            </a:pPr>
            <a:endParaRPr b="0" lang="en-US" sz="2000" spc="-1" strike="noStrike">
              <a:latin typeface="Arial"/>
            </a:endParaRPr>
          </a:p>
          <a:p>
            <a:pPr>
              <a:lnSpc>
                <a:spcPct val="100000"/>
              </a:lnSpc>
            </a:pPr>
            <a:r>
              <a:rPr b="0" lang="en-US" sz="2000" spc="-1" strike="noStrike">
                <a:solidFill>
                  <a:srgbClr val="576068"/>
                </a:solidFill>
                <a:latin typeface="Calibri"/>
              </a:rPr>
              <a:t>- Block devices</a:t>
            </a:r>
            <a:endParaRPr b="0" lang="en-US" sz="2000" spc="-1" strike="noStrike">
              <a:latin typeface="Arial"/>
            </a:endParaRPr>
          </a:p>
          <a:p>
            <a:pPr>
              <a:lnSpc>
                <a:spcPct val="100000"/>
              </a:lnSpc>
            </a:pPr>
            <a:r>
              <a:rPr b="0" lang="en-US" sz="2000" spc="-1" strike="noStrike">
                <a:solidFill>
                  <a:srgbClr val="576068"/>
                </a:solidFill>
                <a:latin typeface="Calibri"/>
              </a:rPr>
              <a:t>- Character devices</a:t>
            </a:r>
            <a:endParaRPr b="0" lang="en-US" sz="2000" spc="-1" strike="noStrike">
              <a:latin typeface="Arial"/>
            </a:endParaRPr>
          </a:p>
          <a:p>
            <a:pPr>
              <a:lnSpc>
                <a:spcPct val="100000"/>
              </a:lnSpc>
            </a:pPr>
            <a:r>
              <a:rPr b="0" lang="en-US" sz="2000" spc="-1" strike="noStrike">
                <a:solidFill>
                  <a:srgbClr val="576068"/>
                </a:solidFill>
                <a:latin typeface="Calibri"/>
              </a:rPr>
              <a:t>- Special character devices</a:t>
            </a:r>
            <a:endParaRPr b="0" lang="en-US" sz="2000" spc="-1" strike="noStrike">
              <a:latin typeface="Arial"/>
            </a:endParaRPr>
          </a:p>
          <a:p>
            <a:pPr>
              <a:lnSpc>
                <a:spcPct val="100000"/>
              </a:lnSpc>
            </a:pPr>
            <a:r>
              <a:rPr b="0" lang="en-US" sz="2000" spc="-1" strike="noStrike">
                <a:solidFill>
                  <a:srgbClr val="576068"/>
                </a:solidFill>
                <a:latin typeface="Calibri"/>
              </a:rPr>
              <a:t>   • </a:t>
            </a:r>
            <a:r>
              <a:rPr b="0" lang="en-US" sz="2000" spc="-1" strike="noStrike">
                <a:solidFill>
                  <a:srgbClr val="576068"/>
                </a:solidFill>
                <a:latin typeface="Calibri"/>
              </a:rPr>
              <a:t>/dev/null -  /dev/zero</a:t>
            </a:r>
            <a:endParaRPr b="0" lang="en-US" sz="2000" spc="-1" strike="noStrike">
              <a:latin typeface="Arial"/>
            </a:endParaRPr>
          </a:p>
          <a:p>
            <a:pPr>
              <a:lnSpc>
                <a:spcPct val="100000"/>
              </a:lnSpc>
            </a:pPr>
            <a:r>
              <a:rPr b="0" lang="en-US" sz="2000" spc="-1" strike="noStrike">
                <a:solidFill>
                  <a:srgbClr val="576068"/>
                </a:solidFill>
                <a:latin typeface="Calibri"/>
              </a:rPr>
              <a:t>   • </a:t>
            </a:r>
            <a:r>
              <a:rPr b="0" lang="en-US" sz="2000" spc="-1" strike="noStrike">
                <a:solidFill>
                  <a:srgbClr val="576068"/>
                </a:solidFill>
                <a:latin typeface="Calibri"/>
              </a:rPr>
              <a:t>/dev/urandom</a:t>
            </a:r>
            <a:endParaRPr b="0" lang="en-US" sz="2000" spc="-1" strike="noStrike">
              <a:latin typeface="Arial"/>
            </a:endParaRPr>
          </a:p>
        </p:txBody>
      </p:sp>
      <p:sp>
        <p:nvSpPr>
          <p:cNvPr id="693" name="CustomShape 3"/>
          <p:cNvSpPr/>
          <p:nvPr/>
        </p:nvSpPr>
        <p:spPr>
          <a:xfrm>
            <a:off x="8436960" y="4767120"/>
            <a:ext cx="249120" cy="273240"/>
          </a:xfrm>
          <a:prstGeom prst="rect">
            <a:avLst/>
          </a:prstGeom>
          <a:noFill/>
          <a:ln>
            <a:noFill/>
          </a:ln>
        </p:spPr>
        <p:style>
          <a:lnRef idx="0"/>
          <a:fillRef idx="0"/>
          <a:effectRef idx="0"/>
          <a:fontRef idx="minor"/>
        </p:style>
        <p:txBody>
          <a:bodyPr lIns="90000" rIns="0" tIns="45000" bIns="45000" anchor="ctr">
            <a:noAutofit/>
          </a:bodyPr>
          <a:p>
            <a:pPr algn="r">
              <a:lnSpc>
                <a:spcPct val="100000"/>
              </a:lnSpc>
            </a:pPr>
            <a:fld id="{B1857805-6A15-4537-9F8C-8A1B94EC4CA2}" type="slidenum">
              <a:rPr b="0" lang="en-US" sz="900" spc="-1" strike="noStrike">
                <a:solidFill>
                  <a:srgbClr val="69727b"/>
                </a:solidFill>
                <a:latin typeface="Calibri"/>
              </a:rPr>
              <a:t>&lt;number&gt;</a:t>
            </a:fld>
            <a:endParaRPr b="0" lang="en-US" sz="900" spc="-1" strike="noStrike">
              <a:latin typeface="Arial"/>
            </a:endParaRPr>
          </a:p>
        </p:txBody>
      </p:sp>
    </p:spTree>
  </p:cSld>
  <mc:AlternateContent>
    <mc:Choice Requires="p14">
      <p:transition spd="slow" p14:dur="2000"/>
    </mc:Choice>
    <mc:Fallback>
      <p:transition spd="slow"/>
    </mc:Fallback>
  </mc:AlternateContent>
</p:sld>
</file>

<file path=ppt/slides/slide4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94" name="CustomShape 1"/>
          <p:cNvSpPr/>
          <p:nvPr/>
        </p:nvSpPr>
        <p:spPr>
          <a:xfrm>
            <a:off x="457200" y="205920"/>
            <a:ext cx="8228880" cy="856440"/>
          </a:xfrm>
          <a:prstGeom prst="rect">
            <a:avLst/>
          </a:prstGeom>
          <a:noFill/>
          <a:ln>
            <a:noFill/>
          </a:ln>
        </p:spPr>
        <p:style>
          <a:lnRef idx="0"/>
          <a:fillRef idx="0"/>
          <a:effectRef idx="0"/>
          <a:fontRef idx="minor"/>
        </p:style>
        <p:txBody>
          <a:bodyPr lIns="0" rIns="90000" tIns="45000" bIns="45000" anchor="ctr">
            <a:noAutofit/>
          </a:bodyPr>
          <a:p>
            <a:pPr>
              <a:lnSpc>
                <a:spcPct val="100000"/>
              </a:lnSpc>
            </a:pPr>
            <a:r>
              <a:rPr b="1" lang="en-US" sz="2800" spc="-1" strike="noStrike">
                <a:solidFill>
                  <a:srgbClr val="ff0000"/>
                </a:solidFill>
                <a:latin typeface="Calibri"/>
              </a:rPr>
              <a:t>Domain 1.1 - </a:t>
            </a:r>
            <a:r>
              <a:rPr b="1" lang="en-US" sz="2800" spc="-1" strike="noStrike">
                <a:solidFill>
                  <a:srgbClr val="ff0000"/>
                </a:solidFill>
                <a:latin typeface="Calibri"/>
                <a:ea typeface="Gotham-Book"/>
              </a:rPr>
              <a:t>Summarize Linux fundamentals</a:t>
            </a:r>
            <a:endParaRPr b="0" lang="en-US" sz="2800" spc="-1" strike="noStrike">
              <a:latin typeface="Arial"/>
            </a:endParaRPr>
          </a:p>
        </p:txBody>
      </p:sp>
      <p:sp>
        <p:nvSpPr>
          <p:cNvPr id="695" name="CustomShape 2"/>
          <p:cNvSpPr/>
          <p:nvPr/>
        </p:nvSpPr>
        <p:spPr>
          <a:xfrm>
            <a:off x="457200" y="1200240"/>
            <a:ext cx="8228880" cy="3393720"/>
          </a:xfrm>
          <a:prstGeom prst="rect">
            <a:avLst/>
          </a:prstGeom>
          <a:noFill/>
          <a:ln>
            <a:noFill/>
          </a:ln>
        </p:spPr>
        <p:style>
          <a:lnRef idx="0"/>
          <a:fillRef idx="0"/>
          <a:effectRef idx="0"/>
          <a:fontRef idx="minor"/>
        </p:style>
        <p:txBody>
          <a:bodyPr lIns="0" rIns="90000" tIns="45000" bIns="45000">
            <a:noAutofit/>
          </a:bodyPr>
          <a:p>
            <a:pPr>
              <a:lnSpc>
                <a:spcPct val="100000"/>
              </a:lnSpc>
            </a:pPr>
            <a:r>
              <a:rPr b="0" lang="en-US" sz="2000" spc="-1" strike="noStrike">
                <a:solidFill>
                  <a:srgbClr val="576068"/>
                </a:solidFill>
                <a:latin typeface="Calibri"/>
              </a:rPr>
              <a:t>Basic package compilation from source</a:t>
            </a:r>
            <a:endParaRPr b="0" lang="en-US" sz="2000" spc="-1" strike="noStrike">
              <a:latin typeface="Arial"/>
            </a:endParaRPr>
          </a:p>
          <a:p>
            <a:pPr>
              <a:lnSpc>
                <a:spcPct val="100000"/>
              </a:lnSpc>
            </a:pPr>
            <a:endParaRPr b="0" lang="en-US" sz="2000" spc="-1" strike="noStrike">
              <a:latin typeface="Arial"/>
            </a:endParaRPr>
          </a:p>
          <a:p>
            <a:pPr>
              <a:lnSpc>
                <a:spcPct val="100000"/>
              </a:lnSpc>
            </a:pPr>
            <a:r>
              <a:rPr b="0" lang="en-US" sz="2000" spc="-1" strike="noStrike">
                <a:solidFill>
                  <a:srgbClr val="576068"/>
                </a:solidFill>
                <a:latin typeface="Calibri"/>
              </a:rPr>
              <a:t>- ./configure</a:t>
            </a:r>
            <a:endParaRPr b="0" lang="en-US" sz="2000" spc="-1" strike="noStrike">
              <a:latin typeface="Arial"/>
            </a:endParaRPr>
          </a:p>
          <a:p>
            <a:pPr>
              <a:lnSpc>
                <a:spcPct val="100000"/>
              </a:lnSpc>
            </a:pPr>
            <a:r>
              <a:rPr b="0" lang="en-US" sz="2000" spc="-1" strike="noStrike">
                <a:solidFill>
                  <a:srgbClr val="576068"/>
                </a:solidFill>
                <a:latin typeface="Calibri"/>
              </a:rPr>
              <a:t>- make</a:t>
            </a:r>
            <a:endParaRPr b="0" lang="en-US" sz="2000" spc="-1" strike="noStrike">
              <a:latin typeface="Arial"/>
            </a:endParaRPr>
          </a:p>
          <a:p>
            <a:pPr>
              <a:lnSpc>
                <a:spcPct val="100000"/>
              </a:lnSpc>
            </a:pPr>
            <a:r>
              <a:rPr b="0" lang="en-US" sz="2000" spc="-1" strike="noStrike">
                <a:solidFill>
                  <a:srgbClr val="576068"/>
                </a:solidFill>
                <a:latin typeface="Calibri"/>
              </a:rPr>
              <a:t>- make install</a:t>
            </a:r>
            <a:endParaRPr b="0" lang="en-US" sz="2000" spc="-1" strike="noStrike">
              <a:latin typeface="Arial"/>
            </a:endParaRPr>
          </a:p>
          <a:p>
            <a:pPr>
              <a:lnSpc>
                <a:spcPct val="100000"/>
              </a:lnSpc>
            </a:pPr>
            <a:endParaRPr b="0" lang="en-US" sz="2000" spc="-1" strike="noStrike">
              <a:latin typeface="Arial"/>
            </a:endParaRPr>
          </a:p>
          <a:p>
            <a:pPr>
              <a:lnSpc>
                <a:spcPct val="100000"/>
              </a:lnSpc>
            </a:pPr>
            <a:r>
              <a:rPr b="0" lang="en-US" sz="2000" spc="-1" strike="noStrike">
                <a:solidFill>
                  <a:srgbClr val="576068"/>
                </a:solidFill>
                <a:latin typeface="Calibri"/>
                <a:ea typeface="Gotham-Book"/>
              </a:rPr>
              <a:t>Usually you would either download a ‘tarball’ of the source code or check it out with GIT first.</a:t>
            </a:r>
            <a:endParaRPr b="0" lang="en-US" sz="2000" spc="-1" strike="noStrike">
              <a:latin typeface="Arial"/>
            </a:endParaRPr>
          </a:p>
        </p:txBody>
      </p:sp>
      <p:sp>
        <p:nvSpPr>
          <p:cNvPr id="696" name="CustomShape 3"/>
          <p:cNvSpPr/>
          <p:nvPr/>
        </p:nvSpPr>
        <p:spPr>
          <a:xfrm>
            <a:off x="8436960" y="4767120"/>
            <a:ext cx="249120" cy="273240"/>
          </a:xfrm>
          <a:prstGeom prst="rect">
            <a:avLst/>
          </a:prstGeom>
          <a:noFill/>
          <a:ln>
            <a:noFill/>
          </a:ln>
        </p:spPr>
        <p:style>
          <a:lnRef idx="0"/>
          <a:fillRef idx="0"/>
          <a:effectRef idx="0"/>
          <a:fontRef idx="minor"/>
        </p:style>
        <p:txBody>
          <a:bodyPr lIns="90000" rIns="0" tIns="45000" bIns="45000" anchor="ctr">
            <a:noAutofit/>
          </a:bodyPr>
          <a:p>
            <a:pPr algn="r">
              <a:lnSpc>
                <a:spcPct val="100000"/>
              </a:lnSpc>
            </a:pPr>
            <a:fld id="{62236638-85C2-4D35-8B6A-9B72C39532B2}" type="slidenum">
              <a:rPr b="0" lang="en-US" sz="900" spc="-1" strike="noStrike">
                <a:solidFill>
                  <a:srgbClr val="69727b"/>
                </a:solidFill>
                <a:latin typeface="Calibri"/>
              </a:rPr>
              <a:t>&lt;number&gt;</a:t>
            </a:fld>
            <a:endParaRPr b="0" lang="en-US" sz="900" spc="-1" strike="noStrike">
              <a:latin typeface="Arial"/>
            </a:endParaRPr>
          </a:p>
        </p:txBody>
      </p:sp>
    </p:spTree>
  </p:cSld>
  <mc:AlternateContent>
    <mc:Choice Requires="p14">
      <p:transition spd="slow" p14:dur="2000"/>
    </mc:Choice>
    <mc:Fallback>
      <p:transition spd="slow"/>
    </mc:Fallback>
  </mc:AlternateContent>
</p:sld>
</file>

<file path=ppt/slides/slide4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97" name="CustomShape 1"/>
          <p:cNvSpPr/>
          <p:nvPr/>
        </p:nvSpPr>
        <p:spPr>
          <a:xfrm>
            <a:off x="457200" y="205920"/>
            <a:ext cx="8228880" cy="856440"/>
          </a:xfrm>
          <a:prstGeom prst="rect">
            <a:avLst/>
          </a:prstGeom>
          <a:noFill/>
          <a:ln>
            <a:noFill/>
          </a:ln>
        </p:spPr>
        <p:style>
          <a:lnRef idx="0"/>
          <a:fillRef idx="0"/>
          <a:effectRef idx="0"/>
          <a:fontRef idx="minor"/>
        </p:style>
        <p:txBody>
          <a:bodyPr lIns="0" rIns="90000" tIns="45000" bIns="45000" anchor="ctr">
            <a:noAutofit/>
          </a:bodyPr>
          <a:p>
            <a:pPr>
              <a:lnSpc>
                <a:spcPct val="100000"/>
              </a:lnSpc>
            </a:pPr>
            <a:r>
              <a:rPr b="1" lang="en-US" sz="2800" spc="-1" strike="noStrike">
                <a:solidFill>
                  <a:srgbClr val="ff0000"/>
                </a:solidFill>
                <a:latin typeface="Calibri"/>
              </a:rPr>
              <a:t>Domain 1.1 - </a:t>
            </a:r>
            <a:r>
              <a:rPr b="1" lang="en-US" sz="2800" spc="-1" strike="noStrike">
                <a:solidFill>
                  <a:srgbClr val="ff0000"/>
                </a:solidFill>
                <a:latin typeface="Calibri"/>
                <a:ea typeface="Gotham-Book"/>
              </a:rPr>
              <a:t>Summarize Linux fundamentals</a:t>
            </a:r>
            <a:endParaRPr b="0" lang="en-US" sz="2800" spc="-1" strike="noStrike">
              <a:latin typeface="Arial"/>
            </a:endParaRPr>
          </a:p>
        </p:txBody>
      </p:sp>
      <p:sp>
        <p:nvSpPr>
          <p:cNvPr id="698" name="CustomShape 2"/>
          <p:cNvSpPr/>
          <p:nvPr/>
        </p:nvSpPr>
        <p:spPr>
          <a:xfrm>
            <a:off x="457200" y="1200240"/>
            <a:ext cx="8228880" cy="3393720"/>
          </a:xfrm>
          <a:prstGeom prst="rect">
            <a:avLst/>
          </a:prstGeom>
          <a:noFill/>
          <a:ln>
            <a:noFill/>
          </a:ln>
        </p:spPr>
        <p:style>
          <a:lnRef idx="0"/>
          <a:fillRef idx="0"/>
          <a:effectRef idx="0"/>
          <a:fontRef idx="minor"/>
        </p:style>
        <p:txBody>
          <a:bodyPr lIns="0" rIns="90000" tIns="45000" bIns="45000">
            <a:noAutofit/>
          </a:bodyPr>
          <a:p>
            <a:pPr>
              <a:lnSpc>
                <a:spcPct val="100000"/>
              </a:lnSpc>
            </a:pPr>
            <a:r>
              <a:rPr b="0" lang="en-US" sz="2000" spc="-1" strike="noStrike">
                <a:solidFill>
                  <a:srgbClr val="576068"/>
                </a:solidFill>
                <a:latin typeface="Calibri"/>
              </a:rPr>
              <a:t>Storage concepts</a:t>
            </a:r>
            <a:endParaRPr b="0" lang="en-US" sz="2000" spc="-1" strike="noStrike">
              <a:latin typeface="Arial"/>
            </a:endParaRPr>
          </a:p>
          <a:p>
            <a:pPr>
              <a:lnSpc>
                <a:spcPct val="100000"/>
              </a:lnSpc>
            </a:pPr>
            <a:endParaRPr b="0" lang="en-US" sz="2000" spc="-1" strike="noStrike">
              <a:latin typeface="Arial"/>
            </a:endParaRPr>
          </a:p>
          <a:p>
            <a:pPr>
              <a:lnSpc>
                <a:spcPct val="100000"/>
              </a:lnSpc>
            </a:pPr>
            <a:r>
              <a:rPr b="0" lang="en-US" sz="2000" spc="-1" strike="noStrike">
                <a:solidFill>
                  <a:srgbClr val="576068"/>
                </a:solidFill>
                <a:latin typeface="Calibri"/>
              </a:rPr>
              <a:t>- File storage – EXT3, EXT4, XFS, etc. Linux supports almost 100 types</a:t>
            </a:r>
            <a:endParaRPr b="0" lang="en-US" sz="2000" spc="-1" strike="noStrike">
              <a:latin typeface="Arial"/>
            </a:endParaRPr>
          </a:p>
          <a:p>
            <a:pPr>
              <a:lnSpc>
                <a:spcPct val="100000"/>
              </a:lnSpc>
            </a:pPr>
            <a:r>
              <a:rPr b="0" lang="en-US" sz="2000" spc="-1" strike="noStrike">
                <a:solidFill>
                  <a:srgbClr val="576068"/>
                </a:solidFill>
                <a:latin typeface="Calibri"/>
              </a:rPr>
              <a:t>- Block storage – another name for a Block device in the Linux Kernel</a:t>
            </a:r>
            <a:endParaRPr b="0" lang="en-US" sz="2000" spc="-1" strike="noStrike">
              <a:latin typeface="Arial"/>
            </a:endParaRPr>
          </a:p>
          <a:p>
            <a:pPr>
              <a:lnSpc>
                <a:spcPct val="100000"/>
              </a:lnSpc>
            </a:pPr>
            <a:r>
              <a:rPr b="0" lang="en-US" sz="2000" spc="-1" strike="noStrike">
                <a:solidFill>
                  <a:srgbClr val="576068"/>
                </a:solidFill>
                <a:latin typeface="Calibri"/>
              </a:rPr>
              <a:t>- Object storage – manages data and links it to associated metadata</a:t>
            </a:r>
            <a:endParaRPr b="0" lang="en-US" sz="2000" spc="-1" strike="noStrike">
              <a:latin typeface="Arial"/>
            </a:endParaRPr>
          </a:p>
          <a:p>
            <a:pPr>
              <a:lnSpc>
                <a:spcPct val="100000"/>
              </a:lnSpc>
            </a:pPr>
            <a:endParaRPr b="0" lang="en-US" sz="2000" spc="-1" strike="noStrike">
              <a:latin typeface="Arial"/>
            </a:endParaRPr>
          </a:p>
          <a:p>
            <a:pPr>
              <a:lnSpc>
                <a:spcPct val="100000"/>
              </a:lnSpc>
            </a:pPr>
            <a:r>
              <a:rPr b="0" lang="en-US" sz="2000" spc="-1" strike="noStrike">
                <a:solidFill>
                  <a:srgbClr val="576068"/>
                </a:solidFill>
                <a:latin typeface="Calibri"/>
              </a:rPr>
              <a:t>- Partition type</a:t>
            </a:r>
            <a:endParaRPr b="0" lang="en-US" sz="2000" spc="-1" strike="noStrike">
              <a:latin typeface="Arial"/>
            </a:endParaRPr>
          </a:p>
          <a:p>
            <a:pPr>
              <a:lnSpc>
                <a:spcPct val="100000"/>
              </a:lnSpc>
            </a:pPr>
            <a:r>
              <a:rPr b="0" lang="en-US" sz="2000" spc="-1" strike="noStrike">
                <a:solidFill>
                  <a:srgbClr val="576068"/>
                </a:solidFill>
                <a:latin typeface="Calibri"/>
              </a:rPr>
              <a:t>   • </a:t>
            </a:r>
            <a:r>
              <a:rPr b="0" lang="en-US" sz="2000" spc="-1" strike="noStrike">
                <a:solidFill>
                  <a:srgbClr val="576068"/>
                </a:solidFill>
                <a:latin typeface="Calibri"/>
              </a:rPr>
              <a:t>Master boot record (MBR)</a:t>
            </a:r>
            <a:endParaRPr b="0" lang="en-US" sz="2000" spc="-1" strike="noStrike">
              <a:latin typeface="Arial"/>
            </a:endParaRPr>
          </a:p>
          <a:p>
            <a:pPr>
              <a:lnSpc>
                <a:spcPct val="100000"/>
              </a:lnSpc>
            </a:pPr>
            <a:r>
              <a:rPr b="0" lang="en-US" sz="2000" spc="-1" strike="noStrike">
                <a:solidFill>
                  <a:srgbClr val="576068"/>
                </a:solidFill>
                <a:latin typeface="Calibri"/>
              </a:rPr>
              <a:t>   • </a:t>
            </a:r>
            <a:r>
              <a:rPr b="0" lang="en-US" sz="2000" spc="-1" strike="noStrike">
                <a:solidFill>
                  <a:srgbClr val="576068"/>
                </a:solidFill>
                <a:latin typeface="Calibri"/>
              </a:rPr>
              <a:t>GUID [globally unique identifier] Partition Table (GPT)</a:t>
            </a:r>
            <a:endParaRPr b="0" lang="en-US" sz="2000" spc="-1" strike="noStrike">
              <a:latin typeface="Arial"/>
            </a:endParaRPr>
          </a:p>
        </p:txBody>
      </p:sp>
      <p:sp>
        <p:nvSpPr>
          <p:cNvPr id="699" name="CustomShape 3"/>
          <p:cNvSpPr/>
          <p:nvPr/>
        </p:nvSpPr>
        <p:spPr>
          <a:xfrm>
            <a:off x="8436960" y="4767120"/>
            <a:ext cx="249120" cy="273240"/>
          </a:xfrm>
          <a:prstGeom prst="rect">
            <a:avLst/>
          </a:prstGeom>
          <a:noFill/>
          <a:ln>
            <a:noFill/>
          </a:ln>
        </p:spPr>
        <p:style>
          <a:lnRef idx="0"/>
          <a:fillRef idx="0"/>
          <a:effectRef idx="0"/>
          <a:fontRef idx="minor"/>
        </p:style>
        <p:txBody>
          <a:bodyPr lIns="90000" rIns="0" tIns="45000" bIns="45000" anchor="ctr">
            <a:noAutofit/>
          </a:bodyPr>
          <a:p>
            <a:pPr algn="r">
              <a:lnSpc>
                <a:spcPct val="100000"/>
              </a:lnSpc>
            </a:pPr>
            <a:fld id="{6BB1025A-2919-41A4-A70B-F918EB3AF33E}" type="slidenum">
              <a:rPr b="0" lang="en-US" sz="900" spc="-1" strike="noStrike">
                <a:solidFill>
                  <a:srgbClr val="69727b"/>
                </a:solidFill>
                <a:latin typeface="Calibri"/>
              </a:rPr>
              <a:t>&lt;number&gt;</a:t>
            </a:fld>
            <a:endParaRPr b="0" lang="en-US" sz="900" spc="-1" strike="noStrike">
              <a:latin typeface="Arial"/>
            </a:endParaRPr>
          </a:p>
        </p:txBody>
      </p:sp>
    </p:spTree>
  </p:cSld>
  <mc:AlternateContent>
    <mc:Choice Requires="p14">
      <p:transition spd="slow" p14:dur="2000"/>
    </mc:Choice>
    <mc:Fallback>
      <p:transition spd="slow"/>
    </mc:Fallback>
  </mc:AlternateContent>
</p:sld>
</file>

<file path=ppt/slides/slide4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00" name="CustomShape 1"/>
          <p:cNvSpPr/>
          <p:nvPr/>
        </p:nvSpPr>
        <p:spPr>
          <a:xfrm>
            <a:off x="457200" y="205920"/>
            <a:ext cx="8228880" cy="856440"/>
          </a:xfrm>
          <a:prstGeom prst="rect">
            <a:avLst/>
          </a:prstGeom>
          <a:noFill/>
          <a:ln>
            <a:noFill/>
          </a:ln>
        </p:spPr>
        <p:style>
          <a:lnRef idx="0"/>
          <a:fillRef idx="0"/>
          <a:effectRef idx="0"/>
          <a:fontRef idx="minor"/>
        </p:style>
        <p:txBody>
          <a:bodyPr lIns="0" rIns="90000" tIns="45000" bIns="45000" anchor="ctr">
            <a:noAutofit/>
          </a:bodyPr>
          <a:p>
            <a:pPr>
              <a:lnSpc>
                <a:spcPct val="100000"/>
              </a:lnSpc>
            </a:pPr>
            <a:r>
              <a:rPr b="1" lang="en-US" sz="2800" spc="-1" strike="noStrike">
                <a:solidFill>
                  <a:srgbClr val="ff0000"/>
                </a:solidFill>
                <a:latin typeface="Calibri"/>
              </a:rPr>
              <a:t>Domain 1.1 - </a:t>
            </a:r>
            <a:r>
              <a:rPr b="1" lang="en-US" sz="2800" spc="-1" strike="noStrike">
                <a:solidFill>
                  <a:srgbClr val="ff0000"/>
                </a:solidFill>
                <a:latin typeface="Calibri"/>
                <a:ea typeface="Gotham-Book"/>
              </a:rPr>
              <a:t>Summarize Linux fundamentals</a:t>
            </a:r>
            <a:endParaRPr b="0" lang="en-US" sz="2800" spc="-1" strike="noStrike">
              <a:latin typeface="Arial"/>
            </a:endParaRPr>
          </a:p>
        </p:txBody>
      </p:sp>
      <p:sp>
        <p:nvSpPr>
          <p:cNvPr id="701" name="CustomShape 2"/>
          <p:cNvSpPr/>
          <p:nvPr/>
        </p:nvSpPr>
        <p:spPr>
          <a:xfrm>
            <a:off x="457200" y="1200240"/>
            <a:ext cx="8228880" cy="3393720"/>
          </a:xfrm>
          <a:prstGeom prst="rect">
            <a:avLst/>
          </a:prstGeom>
          <a:noFill/>
          <a:ln>
            <a:noFill/>
          </a:ln>
        </p:spPr>
        <p:style>
          <a:lnRef idx="0"/>
          <a:fillRef idx="0"/>
          <a:effectRef idx="0"/>
          <a:fontRef idx="minor"/>
        </p:style>
        <p:txBody>
          <a:bodyPr lIns="0" rIns="90000" tIns="45000" bIns="45000">
            <a:noAutofit/>
          </a:bodyPr>
          <a:p>
            <a:pPr>
              <a:lnSpc>
                <a:spcPct val="100000"/>
              </a:lnSpc>
            </a:pPr>
            <a:r>
              <a:rPr b="0" lang="en-US" sz="2000" spc="-1" strike="noStrike">
                <a:solidFill>
                  <a:srgbClr val="576068"/>
                </a:solidFill>
                <a:latin typeface="Calibri"/>
              </a:rPr>
              <a:t>Storage concepts (cont)</a:t>
            </a:r>
            <a:endParaRPr b="0" lang="en-US" sz="2000" spc="-1" strike="noStrike">
              <a:latin typeface="Arial"/>
            </a:endParaRPr>
          </a:p>
          <a:p>
            <a:pPr>
              <a:lnSpc>
                <a:spcPct val="100000"/>
              </a:lnSpc>
            </a:pPr>
            <a:endParaRPr b="0" lang="en-US" sz="2000" spc="-1" strike="noStrike">
              <a:latin typeface="Arial"/>
            </a:endParaRPr>
          </a:p>
          <a:p>
            <a:pPr>
              <a:lnSpc>
                <a:spcPct val="100000"/>
              </a:lnSpc>
            </a:pPr>
            <a:r>
              <a:rPr b="0" lang="en-US" sz="2000" spc="-1" strike="noStrike">
                <a:solidFill>
                  <a:srgbClr val="576068"/>
                </a:solidFill>
                <a:latin typeface="Calibri"/>
              </a:rPr>
              <a:t>- Filesystem in Userspace (FUSE) – Lets non-privileged users their own file systems</a:t>
            </a:r>
            <a:endParaRPr b="0" lang="en-US" sz="2000" spc="-1" strike="noStrike">
              <a:latin typeface="Arial"/>
            </a:endParaRPr>
          </a:p>
          <a:p>
            <a:pPr>
              <a:lnSpc>
                <a:spcPct val="100000"/>
              </a:lnSpc>
            </a:pPr>
            <a:endParaRPr b="0" lang="en-US" sz="2000" spc="-1" strike="noStrike">
              <a:latin typeface="Arial"/>
            </a:endParaRPr>
          </a:p>
          <a:p>
            <a:pPr>
              <a:lnSpc>
                <a:spcPct val="100000"/>
              </a:lnSpc>
            </a:pPr>
            <a:r>
              <a:rPr b="0" lang="en-US" sz="2000" spc="-1" strike="noStrike">
                <a:solidFill>
                  <a:srgbClr val="576068"/>
                </a:solidFill>
                <a:latin typeface="Calibri"/>
              </a:rPr>
              <a:t>- Redundant Array of Independent (or Inexpensive) Disks (RAID) levels</a:t>
            </a:r>
            <a:endParaRPr b="0" lang="en-US" sz="2000" spc="-1" strike="noStrike">
              <a:latin typeface="Arial"/>
            </a:endParaRPr>
          </a:p>
          <a:p>
            <a:pPr>
              <a:lnSpc>
                <a:spcPct val="100000"/>
              </a:lnSpc>
            </a:pPr>
            <a:r>
              <a:rPr b="0" lang="en-US" sz="2000" spc="-1" strike="noStrike">
                <a:solidFill>
                  <a:srgbClr val="576068"/>
                </a:solidFill>
                <a:latin typeface="Calibri"/>
              </a:rPr>
              <a:t>   • </a:t>
            </a:r>
            <a:r>
              <a:rPr b="0" lang="en-US" sz="2000" spc="-1" strike="noStrike">
                <a:solidFill>
                  <a:srgbClr val="576068"/>
                </a:solidFill>
                <a:latin typeface="Calibri"/>
              </a:rPr>
              <a:t>Striping</a:t>
            </a:r>
            <a:endParaRPr b="0" lang="en-US" sz="2000" spc="-1" strike="noStrike">
              <a:latin typeface="Arial"/>
            </a:endParaRPr>
          </a:p>
          <a:p>
            <a:pPr>
              <a:lnSpc>
                <a:spcPct val="100000"/>
              </a:lnSpc>
            </a:pPr>
            <a:r>
              <a:rPr b="0" lang="en-US" sz="2000" spc="-1" strike="noStrike">
                <a:solidFill>
                  <a:srgbClr val="576068"/>
                </a:solidFill>
                <a:latin typeface="Calibri"/>
              </a:rPr>
              <a:t>   • </a:t>
            </a:r>
            <a:r>
              <a:rPr b="0" lang="en-US" sz="2000" spc="-1" strike="noStrike">
                <a:solidFill>
                  <a:srgbClr val="576068"/>
                </a:solidFill>
                <a:latin typeface="Calibri"/>
              </a:rPr>
              <a:t>Mirroring</a:t>
            </a:r>
            <a:endParaRPr b="0" lang="en-US" sz="2000" spc="-1" strike="noStrike">
              <a:latin typeface="Arial"/>
            </a:endParaRPr>
          </a:p>
          <a:p>
            <a:pPr>
              <a:lnSpc>
                <a:spcPct val="100000"/>
              </a:lnSpc>
            </a:pPr>
            <a:r>
              <a:rPr b="0" lang="en-US" sz="2000" spc="-1" strike="noStrike">
                <a:solidFill>
                  <a:srgbClr val="576068"/>
                </a:solidFill>
                <a:latin typeface="Calibri"/>
              </a:rPr>
              <a:t>   • </a:t>
            </a:r>
            <a:r>
              <a:rPr b="0" lang="en-US" sz="2000" spc="-1" strike="noStrike">
                <a:solidFill>
                  <a:srgbClr val="576068"/>
                </a:solidFill>
                <a:latin typeface="Calibri"/>
              </a:rPr>
              <a:t>Parity</a:t>
            </a:r>
            <a:endParaRPr b="0" lang="en-US" sz="2000" spc="-1" strike="noStrike">
              <a:latin typeface="Arial"/>
            </a:endParaRPr>
          </a:p>
        </p:txBody>
      </p:sp>
      <p:sp>
        <p:nvSpPr>
          <p:cNvPr id="702" name="CustomShape 3"/>
          <p:cNvSpPr/>
          <p:nvPr/>
        </p:nvSpPr>
        <p:spPr>
          <a:xfrm>
            <a:off x="8436960" y="4767120"/>
            <a:ext cx="249120" cy="273240"/>
          </a:xfrm>
          <a:prstGeom prst="rect">
            <a:avLst/>
          </a:prstGeom>
          <a:noFill/>
          <a:ln>
            <a:noFill/>
          </a:ln>
        </p:spPr>
        <p:style>
          <a:lnRef idx="0"/>
          <a:fillRef idx="0"/>
          <a:effectRef idx="0"/>
          <a:fontRef idx="minor"/>
        </p:style>
        <p:txBody>
          <a:bodyPr lIns="90000" rIns="0" tIns="45000" bIns="45000" anchor="ctr">
            <a:noAutofit/>
          </a:bodyPr>
          <a:p>
            <a:pPr algn="r">
              <a:lnSpc>
                <a:spcPct val="100000"/>
              </a:lnSpc>
            </a:pPr>
            <a:fld id="{53970C2A-73EA-4000-BE72-D7F8F9EF1B4D}" type="slidenum">
              <a:rPr b="0" lang="en-US" sz="900" spc="-1" strike="noStrike">
                <a:solidFill>
                  <a:srgbClr val="69727b"/>
                </a:solidFill>
                <a:latin typeface="Calibri"/>
              </a:rPr>
              <a:t>&lt;number&gt;</a:t>
            </a:fld>
            <a:endParaRPr b="0" lang="en-US" sz="900" spc="-1" strike="noStrike">
              <a:latin typeface="Arial"/>
            </a:endParaRPr>
          </a:p>
        </p:txBody>
      </p:sp>
    </p:spTree>
  </p:cSld>
  <mc:AlternateContent>
    <mc:Choice Requires="p14">
      <p:transition spd="slow" p14:dur="2000"/>
    </mc:Choice>
    <mc:Fallback>
      <p:transition spd="slow"/>
    </mc:Fallback>
  </mc:AlternateContent>
</p:sld>
</file>

<file path=ppt/slides/slide4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03" name="CustomShape 1"/>
          <p:cNvSpPr/>
          <p:nvPr/>
        </p:nvSpPr>
        <p:spPr>
          <a:xfrm>
            <a:off x="457200" y="205920"/>
            <a:ext cx="8228880" cy="856440"/>
          </a:xfrm>
          <a:prstGeom prst="rect">
            <a:avLst/>
          </a:prstGeom>
          <a:noFill/>
          <a:ln>
            <a:noFill/>
          </a:ln>
        </p:spPr>
        <p:style>
          <a:lnRef idx="0"/>
          <a:fillRef idx="0"/>
          <a:effectRef idx="0"/>
          <a:fontRef idx="minor"/>
        </p:style>
        <p:txBody>
          <a:bodyPr lIns="0" rIns="90000" tIns="45000" bIns="45000" anchor="ctr">
            <a:noAutofit/>
          </a:bodyPr>
          <a:p>
            <a:pPr>
              <a:lnSpc>
                <a:spcPct val="100000"/>
              </a:lnSpc>
            </a:pPr>
            <a:r>
              <a:rPr b="1" lang="en-US" sz="2800" spc="-1" strike="noStrike">
                <a:solidFill>
                  <a:srgbClr val="ff0000"/>
                </a:solidFill>
                <a:latin typeface="Calibri"/>
              </a:rPr>
              <a:t>Domain 1.1 - </a:t>
            </a:r>
            <a:r>
              <a:rPr b="1" lang="en-US" sz="2800" spc="-1" strike="noStrike">
                <a:solidFill>
                  <a:srgbClr val="ff0000"/>
                </a:solidFill>
                <a:latin typeface="Calibri"/>
                <a:ea typeface="Gotham-Book"/>
              </a:rPr>
              <a:t>Summarize Linux fundamentals</a:t>
            </a:r>
            <a:endParaRPr b="0" lang="en-US" sz="2800" spc="-1" strike="noStrike">
              <a:latin typeface="Arial"/>
            </a:endParaRPr>
          </a:p>
        </p:txBody>
      </p:sp>
      <p:sp>
        <p:nvSpPr>
          <p:cNvPr id="704" name="CustomShape 2"/>
          <p:cNvSpPr/>
          <p:nvPr/>
        </p:nvSpPr>
        <p:spPr>
          <a:xfrm>
            <a:off x="457200" y="1200240"/>
            <a:ext cx="8228880" cy="3393720"/>
          </a:xfrm>
          <a:prstGeom prst="rect">
            <a:avLst/>
          </a:prstGeom>
          <a:noFill/>
          <a:ln>
            <a:noFill/>
          </a:ln>
        </p:spPr>
        <p:style>
          <a:lnRef idx="0"/>
          <a:fillRef idx="0"/>
          <a:effectRef idx="0"/>
          <a:fontRef idx="minor"/>
        </p:style>
        <p:txBody>
          <a:bodyPr lIns="0" rIns="90000" tIns="45000" bIns="45000">
            <a:noAutofit/>
          </a:bodyPr>
          <a:p>
            <a:pPr>
              <a:lnSpc>
                <a:spcPct val="100000"/>
              </a:lnSpc>
            </a:pPr>
            <a:r>
              <a:rPr b="0" lang="en-US" sz="2000" spc="-1" strike="noStrike">
                <a:solidFill>
                  <a:srgbClr val="576068"/>
                </a:solidFill>
                <a:latin typeface="Calibri"/>
              </a:rPr>
              <a:t>Listing hardware information</a:t>
            </a:r>
            <a:endParaRPr b="0" lang="en-US" sz="2000" spc="-1" strike="noStrike">
              <a:latin typeface="Arial"/>
            </a:endParaRPr>
          </a:p>
          <a:p>
            <a:pPr>
              <a:lnSpc>
                <a:spcPct val="100000"/>
              </a:lnSpc>
            </a:pPr>
            <a:endParaRPr b="0" lang="en-US" sz="2000" spc="-1" strike="noStrike">
              <a:latin typeface="Arial"/>
            </a:endParaRPr>
          </a:p>
          <a:p>
            <a:pPr>
              <a:lnSpc>
                <a:spcPct val="100000"/>
              </a:lnSpc>
            </a:pPr>
            <a:r>
              <a:rPr b="0" lang="en-US" sz="2000" spc="-1" strike="noStrike">
                <a:solidFill>
                  <a:srgbClr val="576068"/>
                </a:solidFill>
                <a:latin typeface="Calibri"/>
              </a:rPr>
              <a:t>- lspci – provides details on all PCI buses and devices </a:t>
            </a:r>
            <a:endParaRPr b="0" lang="en-US" sz="2000" spc="-1" strike="noStrike">
              <a:latin typeface="Arial"/>
            </a:endParaRPr>
          </a:p>
          <a:p>
            <a:pPr>
              <a:lnSpc>
                <a:spcPct val="100000"/>
              </a:lnSpc>
            </a:pPr>
            <a:endParaRPr b="0" lang="en-US" sz="2000" spc="-1" strike="noStrike">
              <a:latin typeface="Arial"/>
            </a:endParaRPr>
          </a:p>
          <a:p>
            <a:pPr>
              <a:lnSpc>
                <a:spcPct val="100000"/>
              </a:lnSpc>
            </a:pPr>
            <a:r>
              <a:rPr b="0" lang="en-US" sz="2000" spc="-1" strike="noStrike">
                <a:solidFill>
                  <a:srgbClr val="576068"/>
                </a:solidFill>
                <a:latin typeface="Calibri"/>
              </a:rPr>
              <a:t>- lsusb – provides details on USB buses and connected devices</a:t>
            </a:r>
            <a:endParaRPr b="0" lang="en-US" sz="2000" spc="-1" strike="noStrike">
              <a:latin typeface="Arial"/>
            </a:endParaRPr>
          </a:p>
          <a:p>
            <a:pPr>
              <a:lnSpc>
                <a:spcPct val="100000"/>
              </a:lnSpc>
            </a:pPr>
            <a:endParaRPr b="0" lang="en-US" sz="2000" spc="-1" strike="noStrike">
              <a:latin typeface="Arial"/>
            </a:endParaRPr>
          </a:p>
          <a:p>
            <a:pPr>
              <a:lnSpc>
                <a:spcPct val="100000"/>
              </a:lnSpc>
            </a:pPr>
            <a:r>
              <a:rPr b="0" lang="en-US" sz="2000" spc="-1" strike="noStrike">
                <a:solidFill>
                  <a:srgbClr val="576068"/>
                </a:solidFill>
                <a:latin typeface="Calibri"/>
              </a:rPr>
              <a:t>- dmidecode – provides system information as described in your system’s BIOS</a:t>
            </a:r>
            <a:endParaRPr b="0" lang="en-US" sz="2000" spc="-1" strike="noStrike">
              <a:latin typeface="Arial"/>
            </a:endParaRPr>
          </a:p>
        </p:txBody>
      </p:sp>
      <p:sp>
        <p:nvSpPr>
          <p:cNvPr id="705" name="CustomShape 3"/>
          <p:cNvSpPr/>
          <p:nvPr/>
        </p:nvSpPr>
        <p:spPr>
          <a:xfrm>
            <a:off x="8436960" y="4767120"/>
            <a:ext cx="249120" cy="273240"/>
          </a:xfrm>
          <a:prstGeom prst="rect">
            <a:avLst/>
          </a:prstGeom>
          <a:noFill/>
          <a:ln>
            <a:noFill/>
          </a:ln>
        </p:spPr>
        <p:style>
          <a:lnRef idx="0"/>
          <a:fillRef idx="0"/>
          <a:effectRef idx="0"/>
          <a:fontRef idx="minor"/>
        </p:style>
        <p:txBody>
          <a:bodyPr lIns="90000" rIns="0" tIns="45000" bIns="45000" anchor="ctr">
            <a:noAutofit/>
          </a:bodyPr>
          <a:p>
            <a:pPr algn="r">
              <a:lnSpc>
                <a:spcPct val="100000"/>
              </a:lnSpc>
            </a:pPr>
            <a:fld id="{12206CC7-0DD5-4E42-BD35-A0608C6E71C8}" type="slidenum">
              <a:rPr b="0" lang="en-US" sz="900" spc="-1" strike="noStrike">
                <a:solidFill>
                  <a:srgbClr val="69727b"/>
                </a:solidFill>
                <a:latin typeface="Calibri"/>
              </a:rPr>
              <a:t>&lt;number&gt;</a:t>
            </a:fld>
            <a:endParaRPr b="0" lang="en-US" sz="900" spc="-1" strike="noStrike">
              <a:latin typeface="Arial"/>
            </a:endParaRPr>
          </a:p>
        </p:txBody>
      </p:sp>
    </p:spTree>
  </p:cSld>
  <mc:AlternateContent>
    <mc:Choice Requires="p14">
      <p:transition spd="slow" p14:dur="2000"/>
    </mc:Choice>
    <mc:Fallback>
      <p:transition spd="slow"/>
    </mc:Fallback>
  </mc:AlternateContent>
</p:sld>
</file>

<file path=ppt/slides/slide4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06" name="CustomShape 1"/>
          <p:cNvSpPr/>
          <p:nvPr/>
        </p:nvSpPr>
        <p:spPr>
          <a:xfrm>
            <a:off x="457200" y="205920"/>
            <a:ext cx="8228880" cy="856440"/>
          </a:xfrm>
          <a:prstGeom prst="rect">
            <a:avLst/>
          </a:prstGeom>
          <a:noFill/>
          <a:ln>
            <a:noFill/>
          </a:ln>
        </p:spPr>
        <p:style>
          <a:lnRef idx="0"/>
          <a:fillRef idx="0"/>
          <a:effectRef idx="0"/>
          <a:fontRef idx="minor"/>
        </p:style>
        <p:txBody>
          <a:bodyPr lIns="0" rIns="90000" tIns="45000" bIns="45000" anchor="ctr">
            <a:noAutofit/>
          </a:bodyPr>
          <a:p>
            <a:pPr>
              <a:lnSpc>
                <a:spcPct val="100000"/>
              </a:lnSpc>
            </a:pPr>
            <a:r>
              <a:rPr b="1" lang="en-US" sz="2800" spc="-1" strike="noStrike">
                <a:solidFill>
                  <a:srgbClr val="ff0000"/>
                </a:solidFill>
                <a:latin typeface="Calibri"/>
              </a:rPr>
              <a:t>Discussion time: Please type your questions in chat</a:t>
            </a:r>
            <a:endParaRPr b="0" lang="en-US" sz="2800" spc="-1" strike="noStrike">
              <a:latin typeface="Arial"/>
            </a:endParaRPr>
          </a:p>
        </p:txBody>
      </p:sp>
      <p:sp>
        <p:nvSpPr>
          <p:cNvPr id="707" name="CustomShape 2"/>
          <p:cNvSpPr/>
          <p:nvPr/>
        </p:nvSpPr>
        <p:spPr>
          <a:xfrm>
            <a:off x="457200" y="1200240"/>
            <a:ext cx="8228880" cy="3393720"/>
          </a:xfrm>
          <a:prstGeom prst="rect">
            <a:avLst/>
          </a:prstGeom>
          <a:noFill/>
          <a:ln>
            <a:noFill/>
          </a:ln>
        </p:spPr>
        <p:style>
          <a:lnRef idx="0"/>
          <a:fillRef idx="0"/>
          <a:effectRef idx="0"/>
          <a:fontRef idx="minor"/>
        </p:style>
        <p:txBody>
          <a:bodyPr lIns="0" rIns="90000" tIns="45000" bIns="45000">
            <a:noAutofit/>
          </a:bodyPr>
          <a:p>
            <a:pPr marL="225360" indent="-224640">
              <a:lnSpc>
                <a:spcPct val="100000"/>
              </a:lnSpc>
              <a:spcBef>
                <a:spcPts val="1199"/>
              </a:spcBef>
              <a:buClr>
                <a:srgbClr val="576068"/>
              </a:buClr>
              <a:buSzPct val="80000"/>
              <a:buFont typeface="Wingdings" charset="2"/>
              <a:buChar char=""/>
            </a:pPr>
            <a:r>
              <a:rPr b="0" lang="en-US" sz="2000" spc="-1" strike="noStrike">
                <a:solidFill>
                  <a:srgbClr val="576068"/>
                </a:solidFill>
                <a:latin typeface="Calibri"/>
              </a:rPr>
              <a:t>Questions over content.</a:t>
            </a:r>
            <a:endParaRPr b="0" lang="en-US" sz="2000" spc="-1" strike="noStrike">
              <a:latin typeface="Arial"/>
            </a:endParaRPr>
          </a:p>
          <a:p>
            <a:pPr marL="225360" indent="-224640">
              <a:lnSpc>
                <a:spcPct val="100000"/>
              </a:lnSpc>
              <a:spcBef>
                <a:spcPts val="1199"/>
              </a:spcBef>
              <a:buClr>
                <a:srgbClr val="576068"/>
              </a:buClr>
              <a:buSzPct val="80000"/>
              <a:buFont typeface="Wingdings" charset="2"/>
              <a:buChar char=""/>
            </a:pPr>
            <a:r>
              <a:rPr b="0" lang="en-US" sz="2000" spc="-1" strike="noStrike">
                <a:solidFill>
                  <a:srgbClr val="576068"/>
                </a:solidFill>
                <a:latin typeface="Calibri"/>
              </a:rPr>
              <a:t>Share you experience.</a:t>
            </a:r>
            <a:endParaRPr b="0" lang="en-US" sz="2000" spc="-1" strike="noStrike">
              <a:latin typeface="Arial"/>
            </a:endParaRPr>
          </a:p>
          <a:p>
            <a:pPr marL="225360" indent="-224640">
              <a:lnSpc>
                <a:spcPct val="100000"/>
              </a:lnSpc>
              <a:spcBef>
                <a:spcPts val="1199"/>
              </a:spcBef>
              <a:buClr>
                <a:srgbClr val="576068"/>
              </a:buClr>
              <a:buSzPct val="80000"/>
              <a:buFont typeface="Wingdings" charset="2"/>
              <a:buChar char=""/>
            </a:pPr>
            <a:r>
              <a:rPr b="0" lang="en-US" sz="2000" spc="-1" strike="noStrike">
                <a:solidFill>
                  <a:srgbClr val="576068"/>
                </a:solidFill>
                <a:latin typeface="Calibri"/>
              </a:rPr>
              <a:t>What would you like to see </a:t>
            </a:r>
            <a:br/>
            <a:r>
              <a:rPr b="0" lang="en-US" sz="2000" spc="-1" strike="noStrike">
                <a:solidFill>
                  <a:srgbClr val="576068"/>
                </a:solidFill>
                <a:latin typeface="Calibri"/>
              </a:rPr>
              <a:t>different moving forward? </a:t>
            </a:r>
            <a:endParaRPr b="0" lang="en-US" sz="2000" spc="-1" strike="noStrike">
              <a:latin typeface="Arial"/>
            </a:endParaRPr>
          </a:p>
        </p:txBody>
      </p:sp>
      <p:sp>
        <p:nvSpPr>
          <p:cNvPr id="708" name="CustomShape 3"/>
          <p:cNvSpPr/>
          <p:nvPr/>
        </p:nvSpPr>
        <p:spPr>
          <a:xfrm>
            <a:off x="8436960" y="4767120"/>
            <a:ext cx="249120" cy="273240"/>
          </a:xfrm>
          <a:prstGeom prst="rect">
            <a:avLst/>
          </a:prstGeom>
          <a:noFill/>
          <a:ln>
            <a:noFill/>
          </a:ln>
        </p:spPr>
        <p:style>
          <a:lnRef idx="0"/>
          <a:fillRef idx="0"/>
          <a:effectRef idx="0"/>
          <a:fontRef idx="minor"/>
        </p:style>
        <p:txBody>
          <a:bodyPr lIns="90000" rIns="0" tIns="45000" bIns="45000" anchor="ctr">
            <a:noAutofit/>
          </a:bodyPr>
          <a:p>
            <a:pPr algn="r">
              <a:lnSpc>
                <a:spcPct val="100000"/>
              </a:lnSpc>
            </a:pPr>
            <a:fld id="{8F501408-44DA-4951-B88E-DC24CB2A3772}" type="slidenum">
              <a:rPr b="0" lang="en-US" sz="900" spc="-1" strike="noStrike">
                <a:solidFill>
                  <a:srgbClr val="69727b"/>
                </a:solidFill>
                <a:latin typeface="Calibri"/>
              </a:rPr>
              <a:t>&lt;number&gt;</a:t>
            </a:fld>
            <a:endParaRPr b="0" lang="en-US" sz="900" spc="-1" strike="noStrike">
              <a:latin typeface="Arial"/>
            </a:endParaRPr>
          </a:p>
        </p:txBody>
      </p:sp>
      <p:pic>
        <p:nvPicPr>
          <p:cNvPr id="709" name="Picture 5" descr="A picture containing clipart&#10;&#10;Description generated with very high confidence"/>
          <p:cNvPicPr/>
          <p:nvPr/>
        </p:nvPicPr>
        <p:blipFill>
          <a:blip r:embed="rId1"/>
          <a:stretch/>
        </p:blipFill>
        <p:spPr>
          <a:xfrm>
            <a:off x="4224960" y="1536120"/>
            <a:ext cx="4761720" cy="2228040"/>
          </a:xfrm>
          <a:prstGeom prst="rect">
            <a:avLst/>
          </a:prstGeom>
          <a:ln>
            <a:noFill/>
          </a:ln>
        </p:spPr>
      </p:pic>
      <p:sp>
        <p:nvSpPr>
          <p:cNvPr id="710" name="CustomShape 4"/>
          <p:cNvSpPr/>
          <p:nvPr/>
        </p:nvSpPr>
        <p:spPr>
          <a:xfrm>
            <a:off x="2121120" y="3764880"/>
            <a:ext cx="4656960" cy="585000"/>
          </a:xfrm>
          <a:prstGeom prst="round2DiagRect">
            <a:avLst>
              <a:gd name="adj1" fmla="val 16667"/>
              <a:gd name="adj2" fmla="val 0"/>
            </a:avLst>
          </a:prstGeom>
          <a:noFill/>
          <a:ln w="28440">
            <a:solidFill>
              <a:schemeClr val="accent1"/>
            </a:solidFill>
            <a:round/>
          </a:ln>
          <a:effectLst>
            <a:outerShdw blurRad="40000" dir="5400000" dist="2304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711" name="CustomShape 5"/>
          <p:cNvSpPr/>
          <p:nvPr/>
        </p:nvSpPr>
        <p:spPr>
          <a:xfrm>
            <a:off x="2243160" y="3803400"/>
            <a:ext cx="4656960" cy="51624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en-US" sz="1400" spc="-1" strike="noStrike">
                <a:solidFill>
                  <a:srgbClr val="000000"/>
                </a:solidFill>
                <a:latin typeface="Calibri"/>
                <a:ea typeface="DejaVu Sans"/>
              </a:rPr>
              <a:t>Let’s keep the conversation going in the CompTIA Instructor Forum: https://cin.comptia.org</a:t>
            </a:r>
            <a:endParaRPr b="0" lang="en-US" sz="14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39" name="CustomShape 1"/>
          <p:cNvSpPr/>
          <p:nvPr/>
        </p:nvSpPr>
        <p:spPr>
          <a:xfrm>
            <a:off x="457200" y="205920"/>
            <a:ext cx="8228880" cy="856440"/>
          </a:xfrm>
          <a:prstGeom prst="rect">
            <a:avLst/>
          </a:prstGeom>
          <a:noFill/>
          <a:ln>
            <a:noFill/>
          </a:ln>
        </p:spPr>
        <p:style>
          <a:lnRef idx="0"/>
          <a:fillRef idx="0"/>
          <a:effectRef idx="0"/>
          <a:fontRef idx="minor"/>
        </p:style>
        <p:txBody>
          <a:bodyPr lIns="0" rIns="90000" tIns="45000" bIns="45000" anchor="ctr">
            <a:noAutofit/>
          </a:bodyPr>
          <a:p>
            <a:pPr>
              <a:lnSpc>
                <a:spcPct val="100000"/>
              </a:lnSpc>
            </a:pPr>
            <a:r>
              <a:rPr b="1" lang="en-US" sz="2800" spc="-1" strike="noStrike">
                <a:solidFill>
                  <a:srgbClr val="ff0000"/>
                </a:solidFill>
                <a:latin typeface="Calibri"/>
              </a:rPr>
              <a:t>Lee McWhorter</a:t>
            </a:r>
            <a:endParaRPr b="0" lang="en-US" sz="2800" spc="-1" strike="noStrike">
              <a:latin typeface="Arial"/>
            </a:endParaRPr>
          </a:p>
        </p:txBody>
      </p:sp>
      <p:sp>
        <p:nvSpPr>
          <p:cNvPr id="540" name="CustomShape 2"/>
          <p:cNvSpPr/>
          <p:nvPr/>
        </p:nvSpPr>
        <p:spPr>
          <a:xfrm>
            <a:off x="689760" y="1064880"/>
            <a:ext cx="4493520" cy="3381480"/>
          </a:xfrm>
          <a:prstGeom prst="rect">
            <a:avLst/>
          </a:prstGeom>
          <a:noFill/>
          <a:ln>
            <a:noFill/>
          </a:ln>
        </p:spPr>
        <p:style>
          <a:lnRef idx="0"/>
          <a:fillRef idx="0"/>
          <a:effectRef idx="0"/>
          <a:fontRef idx="minor"/>
        </p:style>
        <p:txBody>
          <a:bodyPr wrap="none" lIns="90000" rIns="90000" tIns="45000" bIns="45000">
            <a:spAutoFit/>
          </a:bodyPr>
          <a:p>
            <a:pPr>
              <a:lnSpc>
                <a:spcPct val="100000"/>
              </a:lnSpc>
            </a:pPr>
            <a:r>
              <a:rPr b="0" lang="en-US" sz="2400" spc="-1" strike="noStrike">
                <a:solidFill>
                  <a:srgbClr val="576068"/>
                </a:solidFill>
                <a:latin typeface="Arial"/>
                <a:ea typeface="DejaVu Sans"/>
              </a:rPr>
              <a:t>CTO at Covered 6</a:t>
            </a:r>
            <a:endParaRPr b="0" lang="en-US" sz="2400" spc="-1" strike="noStrike">
              <a:latin typeface="Arial"/>
            </a:endParaRPr>
          </a:p>
          <a:p>
            <a:pPr>
              <a:lnSpc>
                <a:spcPct val="100000"/>
              </a:lnSpc>
            </a:pPr>
            <a:r>
              <a:rPr b="0" lang="en-US" sz="2400" spc="-1" strike="noStrike">
                <a:solidFill>
                  <a:srgbClr val="576068"/>
                </a:solidFill>
                <a:latin typeface="Arial"/>
                <a:ea typeface="DejaVu Sans"/>
              </a:rPr>
              <a:t>CompTIA CIN Board member</a:t>
            </a:r>
            <a:endParaRPr b="0" lang="en-US" sz="2400" spc="-1" strike="noStrike">
              <a:latin typeface="Arial"/>
            </a:endParaRPr>
          </a:p>
          <a:p>
            <a:pPr>
              <a:lnSpc>
                <a:spcPct val="100000"/>
              </a:lnSpc>
            </a:pPr>
            <a:r>
              <a:rPr b="0" lang="en-US" sz="2400" spc="-1" strike="noStrike" u="sng">
                <a:solidFill>
                  <a:srgbClr val="576068"/>
                </a:solidFill>
                <a:uFillTx/>
                <a:latin typeface="Arial"/>
                <a:ea typeface="DejaVu Sans"/>
              </a:rPr>
              <a:t>lee@covered6.com</a:t>
            </a:r>
            <a:endParaRPr b="0" lang="en-US" sz="2400" spc="-1" strike="noStrike">
              <a:latin typeface="Arial"/>
            </a:endParaRPr>
          </a:p>
          <a:p>
            <a:pPr>
              <a:lnSpc>
                <a:spcPct val="100000"/>
              </a:lnSpc>
            </a:pPr>
            <a:r>
              <a:rPr b="0" lang="en-US" sz="1800" spc="-1" strike="noStrike" u="sng">
                <a:solidFill>
                  <a:srgbClr val="576068"/>
                </a:solidFill>
                <a:uFillTx/>
                <a:latin typeface="Arial"/>
                <a:ea typeface="DejaVu Sans"/>
              </a:rPr>
              <a:t>https://www.linkedin.com/in/lee-mcwhorter/</a:t>
            </a:r>
            <a:endParaRPr b="0" lang="en-US" sz="1800" spc="-1" strike="noStrike">
              <a:latin typeface="Arial"/>
            </a:endParaRPr>
          </a:p>
          <a:p>
            <a:pPr>
              <a:lnSpc>
                <a:spcPct val="100000"/>
              </a:lnSpc>
            </a:pPr>
            <a:r>
              <a:rPr b="0" lang="en-US" sz="1800" spc="-1" strike="noStrike">
                <a:solidFill>
                  <a:srgbClr val="576068"/>
                </a:solidFill>
                <a:latin typeface="Arial"/>
                <a:ea typeface="DejaVu Sans"/>
              </a:rPr>
              <a:t>Twiiter: @tleemcjr</a:t>
            </a:r>
            <a:endParaRPr b="0" lang="en-US" sz="1800" spc="-1" strike="noStrike">
              <a:latin typeface="Arial"/>
            </a:endParaRPr>
          </a:p>
          <a:p>
            <a:pPr>
              <a:lnSpc>
                <a:spcPct val="100000"/>
              </a:lnSpc>
            </a:pPr>
            <a:endParaRPr b="0" lang="en-US" sz="1800" spc="-1" strike="noStrike">
              <a:latin typeface="Arial"/>
            </a:endParaRPr>
          </a:p>
          <a:p>
            <a:pPr>
              <a:lnSpc>
                <a:spcPct val="100000"/>
              </a:lnSpc>
            </a:pPr>
            <a:r>
              <a:rPr b="0" lang="en-US" sz="1800" spc="-1" strike="noStrike">
                <a:solidFill>
                  <a:srgbClr val="576068"/>
                </a:solidFill>
                <a:latin typeface="Arial"/>
                <a:ea typeface="DejaVu Sans"/>
              </a:rPr>
              <a:t>Previous TTT’s:</a:t>
            </a:r>
            <a:endParaRPr b="0" lang="en-US" sz="1800" spc="-1" strike="noStrike">
              <a:latin typeface="Arial"/>
            </a:endParaRPr>
          </a:p>
          <a:p>
            <a:pPr>
              <a:lnSpc>
                <a:spcPct val="100000"/>
              </a:lnSpc>
            </a:pPr>
            <a:endParaRPr b="0" lang="en-US" sz="1800" spc="-1" strike="noStrike">
              <a:latin typeface="Arial"/>
            </a:endParaRPr>
          </a:p>
          <a:p>
            <a:pPr>
              <a:lnSpc>
                <a:spcPct val="100000"/>
              </a:lnSpc>
            </a:pPr>
            <a:r>
              <a:rPr b="0" lang="en-US" sz="1800" spc="-1" strike="noStrike">
                <a:solidFill>
                  <a:srgbClr val="576068"/>
                </a:solidFill>
                <a:latin typeface="Arial"/>
                <a:ea typeface="DejaVu Sans"/>
              </a:rPr>
              <a:t>PenTest+ 001 2018</a:t>
            </a:r>
            <a:endParaRPr b="0" lang="en-US" sz="1800" spc="-1" strike="noStrike">
              <a:latin typeface="Arial"/>
            </a:endParaRPr>
          </a:p>
          <a:p>
            <a:pPr>
              <a:lnSpc>
                <a:spcPct val="100000"/>
              </a:lnSpc>
            </a:pPr>
            <a:r>
              <a:rPr b="0" lang="en-US" sz="1800" spc="-1" strike="noStrike">
                <a:solidFill>
                  <a:srgbClr val="576068"/>
                </a:solidFill>
                <a:latin typeface="Arial"/>
                <a:ea typeface="DejaVu Sans"/>
              </a:rPr>
              <a:t>CASP+ 004 2021</a:t>
            </a:r>
            <a:endParaRPr b="0" lang="en-US" sz="1800" spc="-1" strike="noStrike">
              <a:latin typeface="Arial"/>
            </a:endParaRPr>
          </a:p>
          <a:p>
            <a:pPr>
              <a:lnSpc>
                <a:spcPct val="100000"/>
              </a:lnSpc>
            </a:pPr>
            <a:r>
              <a:rPr b="0" lang="en-US" sz="1800" spc="-1" strike="noStrike">
                <a:solidFill>
                  <a:srgbClr val="576068"/>
                </a:solidFill>
                <a:latin typeface="Arial"/>
                <a:ea typeface="DejaVu Sans"/>
              </a:rPr>
              <a:t>PenTest+ 002 2022</a:t>
            </a:r>
            <a:endParaRPr b="0" lang="en-US" sz="1800" spc="-1" strike="noStrike">
              <a:latin typeface="Arial"/>
            </a:endParaRPr>
          </a:p>
        </p:txBody>
      </p:sp>
      <p:sp>
        <p:nvSpPr>
          <p:cNvPr id="541" name="CustomShape 3"/>
          <p:cNvSpPr/>
          <p:nvPr/>
        </p:nvSpPr>
        <p:spPr>
          <a:xfrm>
            <a:off x="4298400" y="2659320"/>
            <a:ext cx="4387680" cy="2101680"/>
          </a:xfrm>
          <a:prstGeom prst="rect">
            <a:avLst/>
          </a:prstGeom>
          <a:solidFill>
            <a:srgbClr val="ffffff"/>
          </a:solidFill>
          <a:ln>
            <a:solidFill>
              <a:srgbClr val="3465a4"/>
            </a:solidFill>
          </a:ln>
        </p:spPr>
        <p:style>
          <a:lnRef idx="0"/>
          <a:fillRef idx="0"/>
          <a:effectRef idx="0"/>
          <a:fontRef idx="minor"/>
        </p:style>
      </p:sp>
      <p:pic>
        <p:nvPicPr>
          <p:cNvPr id="542" name="Picture 2" descr="C:\Users\Lee\Desktop\CompTIA Certs\!Badges\CompTIA_ITFund_2B.png"/>
          <p:cNvPicPr/>
          <p:nvPr/>
        </p:nvPicPr>
        <p:blipFill>
          <a:blip r:embed="rId1"/>
          <a:stretch/>
        </p:blipFill>
        <p:spPr>
          <a:xfrm>
            <a:off x="4563360" y="2815560"/>
            <a:ext cx="546840" cy="546840"/>
          </a:xfrm>
          <a:prstGeom prst="rect">
            <a:avLst/>
          </a:prstGeom>
          <a:ln>
            <a:noFill/>
          </a:ln>
        </p:spPr>
      </p:pic>
      <p:pic>
        <p:nvPicPr>
          <p:cNvPr id="543" name="Picture 3" descr="C:\Users\Lee\Desktop\CompTIA Certs\!Badges\CompTIA_A_2Bce.png"/>
          <p:cNvPicPr/>
          <p:nvPr/>
        </p:nvPicPr>
        <p:blipFill>
          <a:blip r:embed="rId2"/>
          <a:stretch/>
        </p:blipFill>
        <p:spPr>
          <a:xfrm>
            <a:off x="5153040" y="2815560"/>
            <a:ext cx="546840" cy="546840"/>
          </a:xfrm>
          <a:prstGeom prst="rect">
            <a:avLst/>
          </a:prstGeom>
          <a:ln>
            <a:noFill/>
          </a:ln>
        </p:spPr>
      </p:pic>
      <p:pic>
        <p:nvPicPr>
          <p:cNvPr id="544" name="Picture 4" descr="C:\Users\Lee\Desktop\CompTIA Certs\!Badges\CompTIA_Network_2Bce.png"/>
          <p:cNvPicPr/>
          <p:nvPr/>
        </p:nvPicPr>
        <p:blipFill>
          <a:blip r:embed="rId3"/>
          <a:stretch/>
        </p:blipFill>
        <p:spPr>
          <a:xfrm>
            <a:off x="5743080" y="2815560"/>
            <a:ext cx="546840" cy="546840"/>
          </a:xfrm>
          <a:prstGeom prst="rect">
            <a:avLst/>
          </a:prstGeom>
          <a:ln>
            <a:noFill/>
          </a:ln>
        </p:spPr>
      </p:pic>
      <p:pic>
        <p:nvPicPr>
          <p:cNvPr id="545" name="Picture 6" descr="C:\Users\Lee\Desktop\CompTIA Certs\!Badges\CompTIA_Security_2Bce.png"/>
          <p:cNvPicPr/>
          <p:nvPr/>
        </p:nvPicPr>
        <p:blipFill>
          <a:blip r:embed="rId4"/>
          <a:stretch/>
        </p:blipFill>
        <p:spPr>
          <a:xfrm>
            <a:off x="6282720" y="2815560"/>
            <a:ext cx="546840" cy="546840"/>
          </a:xfrm>
          <a:prstGeom prst="rect">
            <a:avLst/>
          </a:prstGeom>
          <a:ln>
            <a:noFill/>
          </a:ln>
        </p:spPr>
      </p:pic>
      <p:pic>
        <p:nvPicPr>
          <p:cNvPr id="546" name="Picture 8" descr="C:\Users\Lee\Desktop\CompTIA Certs\!Badges\CompTIA_PenTest_2B.png"/>
          <p:cNvPicPr/>
          <p:nvPr/>
        </p:nvPicPr>
        <p:blipFill>
          <a:blip r:embed="rId5"/>
          <a:stretch/>
        </p:blipFill>
        <p:spPr>
          <a:xfrm>
            <a:off x="6848640" y="2817720"/>
            <a:ext cx="546840" cy="546840"/>
          </a:xfrm>
          <a:prstGeom prst="rect">
            <a:avLst/>
          </a:prstGeom>
          <a:ln>
            <a:noFill/>
          </a:ln>
        </p:spPr>
      </p:pic>
      <p:pic>
        <p:nvPicPr>
          <p:cNvPr id="547" name="Picture 10" descr="C:\Users\Lee\Desktop\CompTIA Certs\!Badges\Comptia_CySA_2Bce.png"/>
          <p:cNvPicPr/>
          <p:nvPr/>
        </p:nvPicPr>
        <p:blipFill>
          <a:blip r:embed="rId6"/>
          <a:stretch/>
        </p:blipFill>
        <p:spPr>
          <a:xfrm>
            <a:off x="7414920" y="2817720"/>
            <a:ext cx="546840" cy="546840"/>
          </a:xfrm>
          <a:prstGeom prst="rect">
            <a:avLst/>
          </a:prstGeom>
          <a:ln>
            <a:noFill/>
          </a:ln>
        </p:spPr>
      </p:pic>
      <p:pic>
        <p:nvPicPr>
          <p:cNvPr id="548" name="Picture 13" descr="C:\Users\Lee\Desktop\CompTIA Certs\!Badges\CompTIA_Linux_2BLPI.png"/>
          <p:cNvPicPr/>
          <p:nvPr/>
        </p:nvPicPr>
        <p:blipFill>
          <a:blip r:embed="rId7"/>
          <a:stretch/>
        </p:blipFill>
        <p:spPr>
          <a:xfrm>
            <a:off x="4546080" y="3392280"/>
            <a:ext cx="546840" cy="546840"/>
          </a:xfrm>
          <a:prstGeom prst="rect">
            <a:avLst/>
          </a:prstGeom>
          <a:ln>
            <a:noFill/>
          </a:ln>
        </p:spPr>
      </p:pic>
      <p:pic>
        <p:nvPicPr>
          <p:cNvPr id="549" name="Picture 14" descr="C:\Users\Lee\Desktop\CompTIA Certs\07a LPIC-1 Sept 12, 2018 - Expire 9-12-2023\LPIC-1-badge.jpg"/>
          <p:cNvPicPr/>
          <p:nvPr/>
        </p:nvPicPr>
        <p:blipFill>
          <a:blip r:embed="rId8"/>
          <a:stretch/>
        </p:blipFill>
        <p:spPr>
          <a:xfrm>
            <a:off x="4552560" y="4021560"/>
            <a:ext cx="576720" cy="546840"/>
          </a:xfrm>
          <a:prstGeom prst="rect">
            <a:avLst/>
          </a:prstGeom>
          <a:ln>
            <a:noFill/>
          </a:ln>
        </p:spPr>
      </p:pic>
      <p:pic>
        <p:nvPicPr>
          <p:cNvPr id="550" name="Picture 17" descr="C:\Users\Lee\Desktop\CertNexus\!Certified IoT Practioner Beta exam\badge.png"/>
          <p:cNvPicPr/>
          <p:nvPr/>
        </p:nvPicPr>
        <p:blipFill>
          <a:blip r:embed="rId9"/>
          <a:stretch/>
        </p:blipFill>
        <p:spPr>
          <a:xfrm>
            <a:off x="6302160" y="4008600"/>
            <a:ext cx="574200" cy="574200"/>
          </a:xfrm>
          <a:prstGeom prst="rect">
            <a:avLst/>
          </a:prstGeom>
          <a:ln>
            <a:noFill/>
          </a:ln>
        </p:spPr>
      </p:pic>
      <p:pic>
        <p:nvPicPr>
          <p:cNvPr id="551" name="Picture 18" descr="C:\Users\Lee\Desktop\CertNexus\!CyberSec First Responder (310 exam)\badge.png"/>
          <p:cNvPicPr/>
          <p:nvPr/>
        </p:nvPicPr>
        <p:blipFill>
          <a:blip r:embed="rId10"/>
          <a:stretch/>
        </p:blipFill>
        <p:spPr>
          <a:xfrm>
            <a:off x="5142240" y="4021560"/>
            <a:ext cx="546840" cy="546840"/>
          </a:xfrm>
          <a:prstGeom prst="rect">
            <a:avLst/>
          </a:prstGeom>
          <a:ln>
            <a:noFill/>
          </a:ln>
        </p:spPr>
      </p:pic>
      <p:pic>
        <p:nvPicPr>
          <p:cNvPr id="552" name="Picture 3" descr=""/>
          <p:cNvPicPr/>
          <p:nvPr/>
        </p:nvPicPr>
        <p:blipFill>
          <a:blip r:embed="rId11"/>
          <a:stretch/>
        </p:blipFill>
        <p:spPr>
          <a:xfrm>
            <a:off x="5150880" y="3423960"/>
            <a:ext cx="527760" cy="482760"/>
          </a:xfrm>
          <a:prstGeom prst="rect">
            <a:avLst/>
          </a:prstGeom>
          <a:ln w="9360">
            <a:noFill/>
          </a:ln>
        </p:spPr>
      </p:pic>
      <p:pic>
        <p:nvPicPr>
          <p:cNvPr id="553" name="Picture 3" descr=""/>
          <p:cNvPicPr/>
          <p:nvPr/>
        </p:nvPicPr>
        <p:blipFill>
          <a:blip r:embed="rId12"/>
          <a:stretch/>
        </p:blipFill>
        <p:spPr>
          <a:xfrm>
            <a:off x="7409520" y="3397680"/>
            <a:ext cx="546840" cy="546840"/>
          </a:xfrm>
          <a:prstGeom prst="rect">
            <a:avLst/>
          </a:prstGeom>
          <a:ln w="9360">
            <a:noFill/>
          </a:ln>
        </p:spPr>
      </p:pic>
      <p:pic>
        <p:nvPicPr>
          <p:cNvPr id="554" name="Picture 2" descr=""/>
          <p:cNvPicPr/>
          <p:nvPr/>
        </p:nvPicPr>
        <p:blipFill>
          <a:blip r:embed="rId13"/>
          <a:stretch/>
        </p:blipFill>
        <p:spPr>
          <a:xfrm>
            <a:off x="5662440" y="3322800"/>
            <a:ext cx="692640" cy="693000"/>
          </a:xfrm>
          <a:prstGeom prst="rect">
            <a:avLst/>
          </a:prstGeom>
          <a:ln w="9360">
            <a:noFill/>
          </a:ln>
        </p:spPr>
      </p:pic>
      <p:pic>
        <p:nvPicPr>
          <p:cNvPr id="555" name="Picture 3" descr=""/>
          <p:cNvPicPr/>
          <p:nvPr/>
        </p:nvPicPr>
        <p:blipFill>
          <a:blip r:embed="rId14"/>
          <a:stretch/>
        </p:blipFill>
        <p:spPr>
          <a:xfrm>
            <a:off x="6298920" y="3397680"/>
            <a:ext cx="546840" cy="546840"/>
          </a:xfrm>
          <a:prstGeom prst="rect">
            <a:avLst/>
          </a:prstGeom>
          <a:ln w="9360">
            <a:noFill/>
          </a:ln>
        </p:spPr>
      </p:pic>
      <p:pic>
        <p:nvPicPr>
          <p:cNvPr id="556" name="Picture 4" descr=""/>
          <p:cNvPicPr/>
          <p:nvPr/>
        </p:nvPicPr>
        <p:blipFill>
          <a:blip r:embed="rId15"/>
          <a:stretch/>
        </p:blipFill>
        <p:spPr>
          <a:xfrm>
            <a:off x="6847560" y="3397680"/>
            <a:ext cx="546840" cy="546840"/>
          </a:xfrm>
          <a:prstGeom prst="rect">
            <a:avLst/>
          </a:prstGeom>
          <a:ln w="9360">
            <a:noFill/>
          </a:ln>
        </p:spPr>
      </p:pic>
      <p:pic>
        <p:nvPicPr>
          <p:cNvPr id="557" name="Picture 5" descr=""/>
          <p:cNvPicPr/>
          <p:nvPr/>
        </p:nvPicPr>
        <p:blipFill>
          <a:blip r:embed="rId16"/>
          <a:stretch/>
        </p:blipFill>
        <p:spPr>
          <a:xfrm>
            <a:off x="7957800" y="2809800"/>
            <a:ext cx="546840" cy="546840"/>
          </a:xfrm>
          <a:prstGeom prst="rect">
            <a:avLst/>
          </a:prstGeom>
          <a:ln w="9360">
            <a:noFill/>
          </a:ln>
        </p:spPr>
      </p:pic>
      <p:pic>
        <p:nvPicPr>
          <p:cNvPr id="558" name="Picture 4" descr=""/>
          <p:cNvPicPr/>
          <p:nvPr/>
        </p:nvPicPr>
        <p:blipFill>
          <a:blip r:embed="rId17"/>
          <a:stretch/>
        </p:blipFill>
        <p:spPr>
          <a:xfrm>
            <a:off x="5721840" y="4055040"/>
            <a:ext cx="557640" cy="492120"/>
          </a:xfrm>
          <a:prstGeom prst="rect">
            <a:avLst/>
          </a:prstGeom>
          <a:ln w="9360">
            <a:noFill/>
          </a:ln>
        </p:spPr>
      </p:pic>
      <p:pic>
        <p:nvPicPr>
          <p:cNvPr id="559" name="Picture 5" descr=""/>
          <p:cNvPicPr/>
          <p:nvPr/>
        </p:nvPicPr>
        <p:blipFill>
          <a:blip r:embed="rId18"/>
          <a:stretch/>
        </p:blipFill>
        <p:spPr>
          <a:xfrm>
            <a:off x="6859800" y="4010760"/>
            <a:ext cx="574200" cy="574200"/>
          </a:xfrm>
          <a:prstGeom prst="rect">
            <a:avLst/>
          </a:prstGeom>
          <a:ln w="9360">
            <a:noFill/>
          </a:ln>
        </p:spPr>
      </p:pic>
      <p:pic>
        <p:nvPicPr>
          <p:cNvPr id="560" name="Picture 2" descr=""/>
          <p:cNvPicPr/>
          <p:nvPr/>
        </p:nvPicPr>
        <p:blipFill>
          <a:blip r:embed="rId19"/>
          <a:stretch/>
        </p:blipFill>
        <p:spPr>
          <a:xfrm>
            <a:off x="5805360" y="1121760"/>
            <a:ext cx="1482120" cy="1358640"/>
          </a:xfrm>
          <a:prstGeom prst="rect">
            <a:avLst/>
          </a:prstGeom>
          <a:ln w="9360">
            <a:noFill/>
          </a:ln>
        </p:spPr>
      </p:pic>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61" name="CustomShape 1"/>
          <p:cNvSpPr/>
          <p:nvPr/>
        </p:nvSpPr>
        <p:spPr>
          <a:xfrm>
            <a:off x="1486080" y="205920"/>
            <a:ext cx="6171480" cy="856440"/>
          </a:xfrm>
          <a:prstGeom prst="rect">
            <a:avLst/>
          </a:prstGeom>
          <a:noFill/>
          <a:ln>
            <a:noFill/>
          </a:ln>
        </p:spPr>
        <p:style>
          <a:lnRef idx="0"/>
          <a:fillRef idx="0"/>
          <a:effectRef idx="0"/>
          <a:fontRef idx="minor"/>
        </p:style>
        <p:txBody>
          <a:bodyPr lIns="0" rIns="90000" tIns="45000" bIns="45000" anchor="ctr">
            <a:noAutofit/>
          </a:bodyPr>
          <a:p>
            <a:pPr>
              <a:lnSpc>
                <a:spcPct val="100000"/>
              </a:lnSpc>
            </a:pPr>
            <a:r>
              <a:rPr b="1" lang="en-US" sz="2800" spc="-1" strike="noStrike">
                <a:solidFill>
                  <a:srgbClr val="ff0000"/>
                </a:solidFill>
                <a:latin typeface="Calibri"/>
              </a:rPr>
              <a:t>Agenda</a:t>
            </a:r>
            <a:endParaRPr b="0" lang="en-US" sz="2800" spc="-1" strike="noStrike">
              <a:latin typeface="Arial"/>
            </a:endParaRPr>
          </a:p>
        </p:txBody>
      </p:sp>
      <p:sp>
        <p:nvSpPr>
          <p:cNvPr id="562" name="CustomShape 2"/>
          <p:cNvSpPr/>
          <p:nvPr/>
        </p:nvSpPr>
        <p:spPr>
          <a:xfrm>
            <a:off x="4838400" y="1063080"/>
            <a:ext cx="3204000" cy="3684600"/>
          </a:xfrm>
          <a:prstGeom prst="rect">
            <a:avLst/>
          </a:prstGeom>
          <a:solidFill>
            <a:srgbClr val="ffffff"/>
          </a:solidFill>
          <a:ln>
            <a:noFill/>
          </a:ln>
        </p:spPr>
        <p:style>
          <a:lnRef idx="0"/>
          <a:fillRef idx="0"/>
          <a:effectRef idx="0"/>
          <a:fontRef idx="minor"/>
        </p:style>
        <p:txBody>
          <a:bodyPr lIns="0" rIns="68760" tIns="34200" bIns="34200">
            <a:noAutofit/>
          </a:bodyPr>
          <a:p>
            <a:pPr marL="225360" indent="-224640">
              <a:lnSpc>
                <a:spcPct val="100000"/>
              </a:lnSpc>
              <a:spcBef>
                <a:spcPts val="1199"/>
              </a:spcBef>
              <a:buClr>
                <a:srgbClr val="576068"/>
              </a:buClr>
              <a:buSzPct val="80000"/>
              <a:buFont typeface="Wingdings" charset="2"/>
              <a:buChar char=""/>
            </a:pPr>
            <a:r>
              <a:rPr b="0" lang="en-US" sz="2000" spc="-1" strike="noStrike">
                <a:solidFill>
                  <a:srgbClr val="576068"/>
                </a:solidFill>
                <a:latin typeface="Calibri"/>
              </a:rPr>
              <a:t>Session Objectives</a:t>
            </a:r>
            <a:endParaRPr b="0" lang="en-US" sz="2000" spc="-1" strike="noStrike">
              <a:latin typeface="Arial"/>
            </a:endParaRPr>
          </a:p>
          <a:p>
            <a:pPr marL="225360" indent="-224640">
              <a:lnSpc>
                <a:spcPct val="100000"/>
              </a:lnSpc>
              <a:spcBef>
                <a:spcPts val="1199"/>
              </a:spcBef>
              <a:buClr>
                <a:srgbClr val="576068"/>
              </a:buClr>
              <a:buSzPct val="80000"/>
              <a:buFont typeface="Wingdings" charset="2"/>
              <a:buChar char=""/>
            </a:pPr>
            <a:r>
              <a:rPr b="0" lang="en-US" sz="2000" spc="-1" strike="noStrike">
                <a:solidFill>
                  <a:srgbClr val="576068"/>
                </a:solidFill>
                <a:latin typeface="Calibri"/>
              </a:rPr>
              <a:t>Introduction</a:t>
            </a:r>
            <a:endParaRPr b="0" lang="en-US" sz="2000" spc="-1" strike="noStrike">
              <a:latin typeface="Arial"/>
            </a:endParaRPr>
          </a:p>
          <a:p>
            <a:pPr marL="225360" indent="-224640">
              <a:lnSpc>
                <a:spcPct val="100000"/>
              </a:lnSpc>
              <a:spcBef>
                <a:spcPts val="1199"/>
              </a:spcBef>
              <a:buClr>
                <a:srgbClr val="576068"/>
              </a:buClr>
              <a:buSzPct val="80000"/>
              <a:buFont typeface="Wingdings" charset="2"/>
              <a:buChar char=""/>
            </a:pPr>
            <a:r>
              <a:rPr b="0" lang="en-US" sz="2000" spc="-1" strike="noStrike">
                <a:solidFill>
                  <a:srgbClr val="576068"/>
                </a:solidFill>
                <a:latin typeface="Calibri"/>
              </a:rPr>
              <a:t>Linux+ Information</a:t>
            </a:r>
            <a:endParaRPr b="0" lang="en-US" sz="2000" spc="-1" strike="noStrike">
              <a:latin typeface="Arial"/>
            </a:endParaRPr>
          </a:p>
          <a:p>
            <a:pPr marL="225360" indent="-224640">
              <a:lnSpc>
                <a:spcPct val="100000"/>
              </a:lnSpc>
              <a:spcBef>
                <a:spcPts val="1199"/>
              </a:spcBef>
              <a:buClr>
                <a:srgbClr val="576068"/>
              </a:buClr>
              <a:buSzPct val="80000"/>
              <a:buFont typeface="Wingdings" charset="2"/>
              <a:buChar char=""/>
            </a:pPr>
            <a:r>
              <a:rPr b="0" lang="en-US" sz="2000" spc="-1" strike="noStrike">
                <a:solidFill>
                  <a:srgbClr val="576068"/>
                </a:solidFill>
                <a:latin typeface="Calibri"/>
              </a:rPr>
              <a:t>Linux+ Resources</a:t>
            </a:r>
            <a:endParaRPr b="0" lang="en-US" sz="2000" spc="-1" strike="noStrike">
              <a:latin typeface="Arial"/>
            </a:endParaRPr>
          </a:p>
          <a:p>
            <a:pPr marL="225360" indent="-224640">
              <a:lnSpc>
                <a:spcPct val="100000"/>
              </a:lnSpc>
              <a:spcBef>
                <a:spcPts val="1199"/>
              </a:spcBef>
              <a:buClr>
                <a:srgbClr val="576068"/>
              </a:buClr>
              <a:buSzPct val="80000"/>
              <a:buFont typeface="Wingdings" charset="2"/>
              <a:buChar char=""/>
            </a:pPr>
            <a:r>
              <a:rPr b="0" lang="en-US" sz="2000" spc="-1" strike="noStrike">
                <a:solidFill>
                  <a:srgbClr val="576068"/>
                </a:solidFill>
                <a:latin typeface="Calibri"/>
              </a:rPr>
              <a:t>Domain 1.1</a:t>
            </a:r>
            <a:endParaRPr b="0" lang="en-US" sz="2000" spc="-1" strike="noStrike">
              <a:latin typeface="Arial"/>
            </a:endParaRPr>
          </a:p>
          <a:p>
            <a:pPr>
              <a:lnSpc>
                <a:spcPct val="100000"/>
              </a:lnSpc>
              <a:spcBef>
                <a:spcPts val="1199"/>
              </a:spcBef>
            </a:pPr>
            <a:endParaRPr b="0" lang="en-US" sz="2000" spc="-1" strike="noStrike">
              <a:latin typeface="Arial"/>
            </a:endParaRPr>
          </a:p>
          <a:p>
            <a:pPr>
              <a:lnSpc>
                <a:spcPct val="100000"/>
              </a:lnSpc>
              <a:spcBef>
                <a:spcPts val="1199"/>
              </a:spcBef>
            </a:pPr>
            <a:endParaRPr b="0" lang="en-US" sz="2000" spc="-1" strike="noStrike">
              <a:latin typeface="Arial"/>
            </a:endParaRPr>
          </a:p>
        </p:txBody>
      </p:sp>
      <p:sp>
        <p:nvSpPr>
          <p:cNvPr id="563" name="CustomShape 3"/>
          <p:cNvSpPr/>
          <p:nvPr/>
        </p:nvSpPr>
        <p:spPr>
          <a:xfrm>
            <a:off x="1259640" y="-108360"/>
            <a:ext cx="227880" cy="227880"/>
          </a:xfrm>
          <a:prstGeom prst="rect">
            <a:avLst/>
          </a:prstGeom>
          <a:noFill/>
          <a:ln>
            <a:noFill/>
          </a:ln>
        </p:spPr>
        <p:style>
          <a:lnRef idx="0"/>
          <a:fillRef idx="0"/>
          <a:effectRef idx="0"/>
          <a:fontRef idx="minor"/>
        </p:style>
      </p:sp>
      <p:pic>
        <p:nvPicPr>
          <p:cNvPr id="564" name="Picture 8" descr=""/>
          <p:cNvPicPr/>
          <p:nvPr/>
        </p:nvPicPr>
        <p:blipFill>
          <a:blip r:embed="rId1"/>
          <a:stretch/>
        </p:blipFill>
        <p:spPr>
          <a:xfrm>
            <a:off x="542880" y="1149120"/>
            <a:ext cx="3592440" cy="2913480"/>
          </a:xfrm>
          <a:prstGeom prst="rect">
            <a:avLst/>
          </a:prstGeom>
          <a:ln>
            <a:noFill/>
          </a:ln>
        </p:spPr>
      </p:pic>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65" name="CustomShape 1"/>
          <p:cNvSpPr/>
          <p:nvPr/>
        </p:nvSpPr>
        <p:spPr>
          <a:xfrm>
            <a:off x="8436960" y="4767120"/>
            <a:ext cx="249120" cy="273240"/>
          </a:xfrm>
          <a:prstGeom prst="rect">
            <a:avLst/>
          </a:prstGeom>
          <a:noFill/>
          <a:ln>
            <a:noFill/>
          </a:ln>
        </p:spPr>
        <p:style>
          <a:lnRef idx="0"/>
          <a:fillRef idx="0"/>
          <a:effectRef idx="0"/>
          <a:fontRef idx="minor"/>
        </p:style>
        <p:txBody>
          <a:bodyPr lIns="90000" rIns="0" tIns="45000" bIns="45000" anchor="ctr">
            <a:noAutofit/>
          </a:bodyPr>
          <a:p>
            <a:pPr algn="r">
              <a:lnSpc>
                <a:spcPct val="100000"/>
              </a:lnSpc>
            </a:pPr>
            <a:fld id="{F37E6132-76E4-4CA5-8539-A8D0477B55A3}" type="slidenum">
              <a:rPr b="0" lang="en-US" sz="900" spc="-1" strike="noStrike">
                <a:solidFill>
                  <a:srgbClr val="69727b"/>
                </a:solidFill>
                <a:latin typeface="Calibri"/>
              </a:rPr>
              <a:t>&lt;number&gt;</a:t>
            </a:fld>
            <a:endParaRPr b="0" lang="en-US" sz="900" spc="-1" strike="noStrike">
              <a:latin typeface="Arial"/>
            </a:endParaRPr>
          </a:p>
        </p:txBody>
      </p:sp>
      <p:sp>
        <p:nvSpPr>
          <p:cNvPr id="566" name="CustomShape 2"/>
          <p:cNvSpPr/>
          <p:nvPr/>
        </p:nvSpPr>
        <p:spPr>
          <a:xfrm>
            <a:off x="2292120" y="1396080"/>
            <a:ext cx="137880" cy="276120"/>
          </a:xfrm>
          <a:prstGeom prst="rect">
            <a:avLst/>
          </a:prstGeom>
          <a:noFill/>
          <a:ln>
            <a:noFill/>
          </a:ln>
        </p:spPr>
        <p:style>
          <a:lnRef idx="0"/>
          <a:fillRef idx="0"/>
          <a:effectRef idx="0"/>
          <a:fontRef idx="minor"/>
        </p:style>
      </p:sp>
      <p:sp>
        <p:nvSpPr>
          <p:cNvPr id="567" name="CustomShape 3"/>
          <p:cNvSpPr/>
          <p:nvPr/>
        </p:nvSpPr>
        <p:spPr>
          <a:xfrm>
            <a:off x="3345480" y="1181880"/>
            <a:ext cx="137880" cy="276120"/>
          </a:xfrm>
          <a:prstGeom prst="rect">
            <a:avLst/>
          </a:prstGeom>
          <a:noFill/>
          <a:ln>
            <a:noFill/>
          </a:ln>
        </p:spPr>
        <p:style>
          <a:lnRef idx="0"/>
          <a:fillRef idx="0"/>
          <a:effectRef idx="0"/>
          <a:fontRef idx="minor"/>
        </p:style>
      </p:sp>
      <p:graphicFrame>
        <p:nvGraphicFramePr>
          <p:cNvPr id="568" name="Table 4"/>
          <p:cNvGraphicFramePr/>
          <p:nvPr/>
        </p:nvGraphicFramePr>
        <p:xfrm>
          <a:off x="322560" y="295920"/>
          <a:ext cx="8085240" cy="4177440"/>
        </p:xfrm>
        <a:graphic>
          <a:graphicData uri="http://schemas.openxmlformats.org/drawingml/2006/table">
            <a:tbl>
              <a:tblPr/>
              <a:tblGrid>
                <a:gridCol w="1348200"/>
                <a:gridCol w="6737400"/>
              </a:tblGrid>
              <a:tr h="297360">
                <a:tc gridSpan="2">
                  <a:txBody>
                    <a:bodyPr lIns="27360" rIns="27360">
                      <a:noAutofit/>
                    </a:bodyPr>
                    <a:p>
                      <a:pPr algn="ctr">
                        <a:lnSpc>
                          <a:spcPct val="115000"/>
                        </a:lnSpc>
                      </a:pPr>
                      <a:r>
                        <a:rPr b="1" lang="en-US" sz="1400" spc="-1" strike="noStrike">
                          <a:solidFill>
                            <a:srgbClr val="ffffff"/>
                          </a:solidFill>
                          <a:latin typeface="Calibri"/>
                        </a:rPr>
                        <a:t>A+ Core 1 220-1101 TTT Session Outline</a:t>
                      </a:r>
                      <a:endParaRPr b="0" lang="en-US" sz="1400" spc="-1" strike="noStrike">
                        <a:latin typeface="Arial"/>
                      </a:endParaRPr>
                    </a:p>
                  </a:txBody>
                  <a:tcPr marL="27360" marR="27360">
                    <a:lnL w="12240">
                      <a:solidFill>
                        <a:srgbClr val="ffffff"/>
                      </a:solidFill>
                    </a:lnL>
                    <a:lnR w="12240">
                      <a:solidFill>
                        <a:srgbClr val="ffffff"/>
                      </a:solidFill>
                    </a:lnR>
                    <a:lnT w="12240">
                      <a:solidFill>
                        <a:srgbClr val="ffffff"/>
                      </a:solidFill>
                    </a:lnT>
                    <a:lnB w="38160">
                      <a:solidFill>
                        <a:srgbClr val="ffffff"/>
                      </a:solidFill>
                    </a:lnB>
                    <a:solidFill>
                      <a:srgbClr val="e01921"/>
                    </a:solidFill>
                  </a:tcPr>
                </a:tc>
                <a:tc hMerge="1">
                  <a:tcPr marL="90000" marR="90000">
                    <a:solidFill>
                      <a:srgbClr val="729fcf"/>
                    </a:solidFill>
                  </a:tcPr>
                </a:tc>
              </a:tr>
              <a:tr h="297000">
                <a:tc>
                  <a:txBody>
                    <a:bodyPr lIns="27360" rIns="27360">
                      <a:noAutofit/>
                    </a:bodyPr>
                    <a:p>
                      <a:pPr algn="ctr">
                        <a:lnSpc>
                          <a:spcPct val="115000"/>
                        </a:lnSpc>
                      </a:pPr>
                      <a:r>
                        <a:rPr b="1" lang="en-US" sz="1400" spc="-1" strike="noStrike">
                          <a:solidFill>
                            <a:srgbClr val="ffffff"/>
                          </a:solidFill>
                          <a:latin typeface="Calibri"/>
                        </a:rPr>
                        <a:t>Date</a:t>
                      </a:r>
                      <a:endParaRPr b="0" lang="en-US" sz="1400" spc="-1" strike="noStrike">
                        <a:latin typeface="Arial"/>
                      </a:endParaRPr>
                    </a:p>
                  </a:txBody>
                  <a:tcPr marL="27360" marR="27360">
                    <a:lnL w="12240">
                      <a:solidFill>
                        <a:srgbClr val="ffffff"/>
                      </a:solidFill>
                    </a:lnL>
                    <a:lnR w="12240">
                      <a:solidFill>
                        <a:srgbClr val="ffffff"/>
                      </a:solidFill>
                    </a:lnR>
                    <a:lnT w="12240">
                      <a:solidFill>
                        <a:srgbClr val="ffffff"/>
                      </a:solidFill>
                    </a:lnT>
                    <a:lnB w="12240">
                      <a:solidFill>
                        <a:srgbClr val="ffffff"/>
                      </a:solidFill>
                    </a:lnB>
                    <a:solidFill>
                      <a:srgbClr val="e01921"/>
                    </a:solidFill>
                  </a:tcPr>
                </a:tc>
                <a:tc>
                  <a:txBody>
                    <a:bodyPr lIns="27360" rIns="27360">
                      <a:noAutofit/>
                    </a:bodyPr>
                    <a:p>
                      <a:pPr algn="ctr">
                        <a:lnSpc>
                          <a:spcPct val="115000"/>
                        </a:lnSpc>
                      </a:pPr>
                      <a:r>
                        <a:rPr b="0" lang="en-US" sz="1400" spc="-1" strike="noStrike">
                          <a:solidFill>
                            <a:srgbClr val="000000"/>
                          </a:solidFill>
                          <a:latin typeface="Calibri"/>
                        </a:rPr>
                        <a:t>Topic</a:t>
                      </a:r>
                      <a:endParaRPr b="0" lang="en-US" sz="1400" spc="-1" strike="noStrike">
                        <a:latin typeface="Arial"/>
                      </a:endParaRPr>
                    </a:p>
                  </a:txBody>
                  <a:tcPr marL="27360" marR="27360">
                    <a:lnL w="12240">
                      <a:solidFill>
                        <a:srgbClr val="ffffff"/>
                      </a:solidFill>
                    </a:lnL>
                    <a:lnR w="12240">
                      <a:solidFill>
                        <a:srgbClr val="ffffff"/>
                      </a:solidFill>
                    </a:lnR>
                    <a:lnT w="12240">
                      <a:solidFill>
                        <a:srgbClr val="ffffff"/>
                      </a:solidFill>
                    </a:lnT>
                    <a:lnB w="12240">
                      <a:solidFill>
                        <a:srgbClr val="ffffff"/>
                      </a:solidFill>
                    </a:lnB>
                    <a:solidFill>
                      <a:srgbClr val="f3cccc"/>
                    </a:solidFill>
                  </a:tcPr>
                </a:tc>
              </a:tr>
              <a:tr h="358200">
                <a:tc>
                  <a:txBody>
                    <a:bodyPr lIns="27360" rIns="27360">
                      <a:noAutofit/>
                    </a:bodyPr>
                    <a:p>
                      <a:pPr algn="ctr">
                        <a:lnSpc>
                          <a:spcPct val="115000"/>
                        </a:lnSpc>
                      </a:pPr>
                      <a:r>
                        <a:rPr b="1" lang="en-US" sz="1400" spc="-1" strike="noStrike">
                          <a:solidFill>
                            <a:srgbClr val="ffffff"/>
                          </a:solidFill>
                          <a:latin typeface="Calibri"/>
                        </a:rPr>
                        <a:t>7/11/2022</a:t>
                      </a:r>
                      <a:endParaRPr b="0" lang="en-US" sz="1400" spc="-1" strike="noStrike">
                        <a:latin typeface="Arial"/>
                      </a:endParaRPr>
                    </a:p>
                  </a:txBody>
                  <a:tcPr marL="27360" marR="27360">
                    <a:lnL w="12240">
                      <a:solidFill>
                        <a:srgbClr val="ffffff"/>
                      </a:solidFill>
                    </a:lnL>
                    <a:lnR w="12240">
                      <a:solidFill>
                        <a:srgbClr val="ffffff"/>
                      </a:solidFill>
                    </a:lnR>
                    <a:lnT w="12240">
                      <a:solidFill>
                        <a:srgbClr val="ffffff"/>
                      </a:solidFill>
                    </a:lnT>
                    <a:lnB w="12240">
                      <a:solidFill>
                        <a:srgbClr val="ffffff"/>
                      </a:solidFill>
                    </a:lnB>
                    <a:solidFill>
                      <a:srgbClr val="e01921"/>
                    </a:solidFill>
                  </a:tcPr>
                </a:tc>
                <a:tc>
                  <a:txBody>
                    <a:bodyPr lIns="27360" rIns="27360">
                      <a:noAutofit/>
                    </a:bodyPr>
                    <a:p>
                      <a:pPr>
                        <a:lnSpc>
                          <a:spcPct val="100000"/>
                        </a:lnSpc>
                      </a:pPr>
                      <a:r>
                        <a:rPr b="0" lang="en-US" sz="1800" spc="-1" strike="noStrike">
                          <a:latin typeface="Arial"/>
                        </a:rPr>
                        <a:t> </a:t>
                      </a:r>
                      <a:r>
                        <a:rPr b="0" lang="en-US" sz="1800" spc="-1" strike="noStrike">
                          <a:latin typeface="Arial"/>
                        </a:rPr>
                        <a:t>Introduction, Linux+ Information, Resources, Domain 1.1</a:t>
                      </a:r>
                      <a:endParaRPr b="0" lang="en-US" sz="1800" spc="-1" strike="noStrike">
                        <a:latin typeface="Arial"/>
                      </a:endParaRPr>
                    </a:p>
                  </a:txBody>
                  <a:tcPr marL="27360" marR="27360">
                    <a:lnL w="12240">
                      <a:solidFill>
                        <a:srgbClr val="ffffff"/>
                      </a:solidFill>
                    </a:lnL>
                    <a:lnR w="12240">
                      <a:solidFill>
                        <a:srgbClr val="ffffff"/>
                      </a:solidFill>
                    </a:lnR>
                    <a:lnT w="12240">
                      <a:solidFill>
                        <a:srgbClr val="ffffff"/>
                      </a:solidFill>
                    </a:lnT>
                    <a:lnB w="12240">
                      <a:solidFill>
                        <a:srgbClr val="ffffff"/>
                      </a:solidFill>
                    </a:lnB>
                    <a:solidFill>
                      <a:srgbClr val="f9e7e7"/>
                    </a:solidFill>
                  </a:tcPr>
                </a:tc>
              </a:tr>
              <a:tr h="358200">
                <a:tc>
                  <a:txBody>
                    <a:bodyPr lIns="27360" rIns="27360">
                      <a:noAutofit/>
                    </a:bodyPr>
                    <a:p>
                      <a:pPr algn="ctr">
                        <a:lnSpc>
                          <a:spcPct val="115000"/>
                        </a:lnSpc>
                      </a:pPr>
                      <a:r>
                        <a:rPr b="1" lang="en-US" sz="1400" spc="-1" strike="noStrike">
                          <a:solidFill>
                            <a:srgbClr val="ffffff"/>
                          </a:solidFill>
                          <a:latin typeface="Calibri"/>
                        </a:rPr>
                        <a:t>7/12/2022</a:t>
                      </a:r>
                      <a:endParaRPr b="0" lang="en-US" sz="1400" spc="-1" strike="noStrike">
                        <a:latin typeface="Arial"/>
                      </a:endParaRPr>
                    </a:p>
                  </a:txBody>
                  <a:tcPr marL="27360" marR="27360">
                    <a:lnL w="12240">
                      <a:solidFill>
                        <a:srgbClr val="ffffff"/>
                      </a:solidFill>
                    </a:lnL>
                    <a:lnR w="12240">
                      <a:solidFill>
                        <a:srgbClr val="ffffff"/>
                      </a:solidFill>
                    </a:lnR>
                    <a:lnT w="12240">
                      <a:solidFill>
                        <a:srgbClr val="ffffff"/>
                      </a:solidFill>
                    </a:lnT>
                    <a:lnB w="12240">
                      <a:solidFill>
                        <a:srgbClr val="ffffff"/>
                      </a:solidFill>
                    </a:lnB>
                    <a:solidFill>
                      <a:srgbClr val="e01921"/>
                    </a:solidFill>
                  </a:tcPr>
                </a:tc>
                <a:tc>
                  <a:txBody>
                    <a:bodyPr lIns="27360" rIns="27360">
                      <a:noAutofit/>
                    </a:bodyPr>
                    <a:p>
                      <a:pPr>
                        <a:lnSpc>
                          <a:spcPct val="100000"/>
                        </a:lnSpc>
                      </a:pPr>
                      <a:r>
                        <a:rPr b="0" lang="en-US" sz="1800" spc="-1" strike="noStrike">
                          <a:latin typeface="Arial"/>
                        </a:rPr>
                        <a:t> </a:t>
                      </a:r>
                      <a:r>
                        <a:rPr b="0" lang="en-US" sz="1800" spc="-1" strike="noStrike">
                          <a:latin typeface="Arial"/>
                        </a:rPr>
                        <a:t>Domains 1.2 (Files) and 1.3 (Storage)</a:t>
                      </a:r>
                      <a:endParaRPr b="0" lang="en-US" sz="1800" spc="-1" strike="noStrike">
                        <a:latin typeface="Arial"/>
                      </a:endParaRPr>
                    </a:p>
                  </a:txBody>
                  <a:tcPr marL="27360" marR="27360">
                    <a:lnL w="12240">
                      <a:solidFill>
                        <a:srgbClr val="ffffff"/>
                      </a:solidFill>
                    </a:lnL>
                    <a:lnR w="12240">
                      <a:solidFill>
                        <a:srgbClr val="ffffff"/>
                      </a:solidFill>
                    </a:lnR>
                    <a:lnT w="12240">
                      <a:solidFill>
                        <a:srgbClr val="ffffff"/>
                      </a:solidFill>
                    </a:lnT>
                    <a:lnB w="12240">
                      <a:solidFill>
                        <a:srgbClr val="ffffff"/>
                      </a:solidFill>
                    </a:lnB>
                    <a:solidFill>
                      <a:srgbClr val="f3cccc"/>
                    </a:solidFill>
                  </a:tcPr>
                </a:tc>
              </a:tr>
              <a:tr h="358200">
                <a:tc>
                  <a:txBody>
                    <a:bodyPr lIns="27360" rIns="27360">
                      <a:noAutofit/>
                    </a:bodyPr>
                    <a:p>
                      <a:pPr algn="ctr">
                        <a:lnSpc>
                          <a:spcPct val="115000"/>
                        </a:lnSpc>
                      </a:pPr>
                      <a:r>
                        <a:rPr b="1" lang="en-US" sz="1400" spc="-1" strike="noStrike">
                          <a:solidFill>
                            <a:srgbClr val="ffffff"/>
                          </a:solidFill>
                          <a:latin typeface="Calibri"/>
                        </a:rPr>
                        <a:t>7/18/2022</a:t>
                      </a:r>
                      <a:endParaRPr b="0" lang="en-US" sz="1400" spc="-1" strike="noStrike">
                        <a:latin typeface="Arial"/>
                      </a:endParaRPr>
                    </a:p>
                  </a:txBody>
                  <a:tcPr marL="27360" marR="27360">
                    <a:lnL w="12240">
                      <a:solidFill>
                        <a:srgbClr val="ffffff"/>
                      </a:solidFill>
                    </a:lnL>
                    <a:lnR w="12240">
                      <a:solidFill>
                        <a:srgbClr val="ffffff"/>
                      </a:solidFill>
                    </a:lnR>
                    <a:lnT w="12240">
                      <a:solidFill>
                        <a:srgbClr val="ffffff"/>
                      </a:solidFill>
                    </a:lnT>
                    <a:lnB w="12240">
                      <a:solidFill>
                        <a:srgbClr val="ffffff"/>
                      </a:solidFill>
                    </a:lnB>
                    <a:solidFill>
                      <a:srgbClr val="e01921"/>
                    </a:solidFill>
                  </a:tcPr>
                </a:tc>
                <a:tc>
                  <a:txBody>
                    <a:bodyPr lIns="27360" rIns="27360">
                      <a:noAutofit/>
                    </a:bodyPr>
                    <a:p>
                      <a:pPr>
                        <a:lnSpc>
                          <a:spcPct val="100000"/>
                        </a:lnSpc>
                      </a:pPr>
                      <a:r>
                        <a:rPr b="0" lang="en-US" sz="1800" spc="-1" strike="noStrike">
                          <a:latin typeface="Arial"/>
                        </a:rPr>
                        <a:t> </a:t>
                      </a:r>
                      <a:r>
                        <a:rPr b="0" lang="en-US" sz="1800" spc="-1" strike="noStrike">
                          <a:latin typeface="Arial"/>
                        </a:rPr>
                        <a:t>Domains 1.4 (Services) and 1.5 (Networking)</a:t>
                      </a:r>
                      <a:endParaRPr b="0" lang="en-US" sz="1800" spc="-1" strike="noStrike">
                        <a:latin typeface="Arial"/>
                      </a:endParaRPr>
                    </a:p>
                  </a:txBody>
                  <a:tcPr marL="27360" marR="27360">
                    <a:lnL w="12240">
                      <a:solidFill>
                        <a:srgbClr val="ffffff"/>
                      </a:solidFill>
                    </a:lnL>
                    <a:lnR w="12240">
                      <a:solidFill>
                        <a:srgbClr val="ffffff"/>
                      </a:solidFill>
                    </a:lnR>
                    <a:lnT w="12240">
                      <a:solidFill>
                        <a:srgbClr val="ffffff"/>
                      </a:solidFill>
                    </a:lnT>
                    <a:lnB w="12240">
                      <a:solidFill>
                        <a:srgbClr val="ffffff"/>
                      </a:solidFill>
                    </a:lnB>
                    <a:solidFill>
                      <a:srgbClr val="f9e7e7"/>
                    </a:solidFill>
                  </a:tcPr>
                </a:tc>
              </a:tr>
              <a:tr h="358200">
                <a:tc>
                  <a:txBody>
                    <a:bodyPr lIns="27360" rIns="27360">
                      <a:noAutofit/>
                    </a:bodyPr>
                    <a:p>
                      <a:pPr algn="ctr">
                        <a:lnSpc>
                          <a:spcPct val="115000"/>
                        </a:lnSpc>
                      </a:pPr>
                      <a:r>
                        <a:rPr b="1" lang="en-US" sz="1400" spc="-1" strike="noStrike">
                          <a:solidFill>
                            <a:srgbClr val="ffffff"/>
                          </a:solidFill>
                          <a:latin typeface="Calibri"/>
                        </a:rPr>
                        <a:t>7/19/2022</a:t>
                      </a:r>
                      <a:endParaRPr b="0" lang="en-US" sz="1400" spc="-1" strike="noStrike">
                        <a:latin typeface="Arial"/>
                      </a:endParaRPr>
                    </a:p>
                  </a:txBody>
                  <a:tcPr marL="27360" marR="27360">
                    <a:lnL w="12240">
                      <a:solidFill>
                        <a:srgbClr val="ffffff"/>
                      </a:solidFill>
                    </a:lnL>
                    <a:lnR w="12240">
                      <a:solidFill>
                        <a:srgbClr val="ffffff"/>
                      </a:solidFill>
                    </a:lnR>
                    <a:lnT w="12240">
                      <a:solidFill>
                        <a:srgbClr val="ffffff"/>
                      </a:solidFill>
                    </a:lnT>
                    <a:lnB w="12240">
                      <a:solidFill>
                        <a:srgbClr val="ffffff"/>
                      </a:solidFill>
                    </a:lnB>
                    <a:solidFill>
                      <a:srgbClr val="e01921"/>
                    </a:solidFill>
                  </a:tcPr>
                </a:tc>
                <a:tc>
                  <a:txBody>
                    <a:bodyPr lIns="27360" rIns="27360">
                      <a:noAutofit/>
                    </a:bodyPr>
                    <a:p>
                      <a:pPr>
                        <a:lnSpc>
                          <a:spcPct val="100000"/>
                        </a:lnSpc>
                      </a:pPr>
                      <a:r>
                        <a:rPr b="0" lang="en-US" sz="1800" spc="-1" strike="noStrike">
                          <a:latin typeface="Arial"/>
                        </a:rPr>
                        <a:t> </a:t>
                      </a:r>
                      <a:r>
                        <a:rPr b="0" lang="en-US" sz="1800" spc="-1" strike="noStrike">
                          <a:latin typeface="Arial"/>
                        </a:rPr>
                        <a:t>Domains 1.6 (Build) and 1.7 (Configuration)</a:t>
                      </a:r>
                      <a:endParaRPr b="0" lang="en-US" sz="1800" spc="-1" strike="noStrike">
                        <a:latin typeface="Arial"/>
                      </a:endParaRPr>
                    </a:p>
                  </a:txBody>
                  <a:tcPr marL="27360" marR="27360">
                    <a:lnL w="12240">
                      <a:solidFill>
                        <a:srgbClr val="ffffff"/>
                      </a:solidFill>
                    </a:lnL>
                    <a:lnR w="12240">
                      <a:solidFill>
                        <a:srgbClr val="ffffff"/>
                      </a:solidFill>
                    </a:lnR>
                    <a:lnT w="12240">
                      <a:solidFill>
                        <a:srgbClr val="ffffff"/>
                      </a:solidFill>
                    </a:lnT>
                    <a:lnB w="12240">
                      <a:solidFill>
                        <a:srgbClr val="ffffff"/>
                      </a:solidFill>
                    </a:lnB>
                    <a:solidFill>
                      <a:srgbClr val="f3cccc"/>
                    </a:solidFill>
                  </a:tcPr>
                </a:tc>
              </a:tr>
              <a:tr h="358200">
                <a:tc>
                  <a:txBody>
                    <a:bodyPr lIns="27360" rIns="27360">
                      <a:noAutofit/>
                    </a:bodyPr>
                    <a:p>
                      <a:pPr algn="ctr">
                        <a:lnSpc>
                          <a:spcPct val="115000"/>
                        </a:lnSpc>
                      </a:pPr>
                      <a:r>
                        <a:rPr b="1" lang="en-US" sz="1400" spc="-1" strike="noStrike">
                          <a:solidFill>
                            <a:srgbClr val="ffffff"/>
                          </a:solidFill>
                          <a:latin typeface="Calibri"/>
                        </a:rPr>
                        <a:t>7/25/2022</a:t>
                      </a:r>
                      <a:endParaRPr b="0" lang="en-US" sz="1400" spc="-1" strike="noStrike">
                        <a:latin typeface="Arial"/>
                      </a:endParaRPr>
                    </a:p>
                  </a:txBody>
                  <a:tcPr marL="27360" marR="27360">
                    <a:lnL w="12240">
                      <a:solidFill>
                        <a:srgbClr val="ffffff"/>
                      </a:solidFill>
                    </a:lnL>
                    <a:lnR w="12240">
                      <a:solidFill>
                        <a:srgbClr val="ffffff"/>
                      </a:solidFill>
                    </a:lnR>
                    <a:lnT w="12240">
                      <a:solidFill>
                        <a:srgbClr val="ffffff"/>
                      </a:solidFill>
                    </a:lnT>
                    <a:lnB w="12240">
                      <a:solidFill>
                        <a:srgbClr val="ffffff"/>
                      </a:solidFill>
                    </a:lnB>
                    <a:solidFill>
                      <a:srgbClr val="e01921"/>
                    </a:solidFill>
                  </a:tcPr>
                </a:tc>
                <a:tc>
                  <a:txBody>
                    <a:bodyPr lIns="27360" rIns="27360">
                      <a:noAutofit/>
                    </a:bodyPr>
                    <a:p>
                      <a:pPr>
                        <a:lnSpc>
                          <a:spcPct val="100000"/>
                        </a:lnSpc>
                      </a:pPr>
                      <a:r>
                        <a:rPr b="0" lang="en-US" sz="1800" spc="-1" strike="noStrike">
                          <a:latin typeface="Arial"/>
                        </a:rPr>
                        <a:t> </a:t>
                      </a:r>
                      <a:r>
                        <a:rPr b="0" lang="en-US" sz="1800" spc="-1" strike="noStrike">
                          <a:latin typeface="Arial"/>
                        </a:rPr>
                        <a:t>Domains 2.1 (Best Practices) and 2.2 (Identity Management)</a:t>
                      </a:r>
                      <a:endParaRPr b="0" lang="en-US" sz="1800" spc="-1" strike="noStrike">
                        <a:latin typeface="Arial"/>
                      </a:endParaRPr>
                    </a:p>
                  </a:txBody>
                  <a:tcPr marL="27360" marR="27360">
                    <a:lnL w="12240">
                      <a:solidFill>
                        <a:srgbClr val="ffffff"/>
                      </a:solidFill>
                    </a:lnL>
                    <a:lnR w="12240">
                      <a:solidFill>
                        <a:srgbClr val="ffffff"/>
                      </a:solidFill>
                    </a:lnR>
                    <a:lnT w="12240">
                      <a:solidFill>
                        <a:srgbClr val="ffffff"/>
                      </a:solidFill>
                    </a:lnT>
                    <a:lnB w="12240">
                      <a:solidFill>
                        <a:srgbClr val="ffffff"/>
                      </a:solidFill>
                    </a:lnB>
                    <a:solidFill>
                      <a:srgbClr val="f9e7e7"/>
                    </a:solidFill>
                  </a:tcPr>
                </a:tc>
              </a:tr>
              <a:tr h="358200">
                <a:tc>
                  <a:txBody>
                    <a:bodyPr lIns="27360" rIns="27360">
                      <a:noAutofit/>
                    </a:bodyPr>
                    <a:p>
                      <a:pPr algn="ctr">
                        <a:lnSpc>
                          <a:spcPct val="115000"/>
                        </a:lnSpc>
                      </a:pPr>
                      <a:r>
                        <a:rPr b="1" lang="en-US" sz="1400" spc="-1" strike="noStrike">
                          <a:solidFill>
                            <a:srgbClr val="ffffff"/>
                          </a:solidFill>
                          <a:latin typeface="Calibri"/>
                        </a:rPr>
                        <a:t>7/26/2022</a:t>
                      </a:r>
                      <a:endParaRPr b="0" lang="en-US" sz="1400" spc="-1" strike="noStrike">
                        <a:latin typeface="Arial"/>
                      </a:endParaRPr>
                    </a:p>
                  </a:txBody>
                  <a:tcPr marL="27360" marR="27360">
                    <a:lnL w="12240">
                      <a:solidFill>
                        <a:srgbClr val="ffffff"/>
                      </a:solidFill>
                    </a:lnL>
                    <a:lnR w="12240">
                      <a:solidFill>
                        <a:srgbClr val="ffffff"/>
                      </a:solidFill>
                    </a:lnR>
                    <a:lnT w="12240">
                      <a:solidFill>
                        <a:srgbClr val="ffffff"/>
                      </a:solidFill>
                    </a:lnT>
                    <a:lnB w="12240">
                      <a:solidFill>
                        <a:srgbClr val="ffffff"/>
                      </a:solidFill>
                    </a:lnB>
                    <a:solidFill>
                      <a:srgbClr val="e01921"/>
                    </a:solidFill>
                  </a:tcPr>
                </a:tc>
                <a:tc>
                  <a:txBody>
                    <a:bodyPr lIns="27360" rIns="27360">
                      <a:noAutofit/>
                    </a:bodyPr>
                    <a:p>
                      <a:pPr>
                        <a:lnSpc>
                          <a:spcPct val="100000"/>
                        </a:lnSpc>
                      </a:pPr>
                      <a:r>
                        <a:rPr b="0" lang="en-US" sz="1800" spc="-1" strike="noStrike">
                          <a:latin typeface="Arial"/>
                        </a:rPr>
                        <a:t> </a:t>
                      </a:r>
                      <a:r>
                        <a:rPr b="0" lang="en-US" sz="1800" spc="-1" strike="noStrike">
                          <a:latin typeface="Arial"/>
                        </a:rPr>
                        <a:t>Domains 2.3 (Firewalls), 2.4 (Remote), and 2.5 (Access Controls)</a:t>
                      </a:r>
                      <a:endParaRPr b="0" lang="en-US" sz="1800" spc="-1" strike="noStrike">
                        <a:latin typeface="Arial"/>
                      </a:endParaRPr>
                    </a:p>
                  </a:txBody>
                  <a:tcPr marL="27360" marR="27360">
                    <a:lnL w="12240">
                      <a:solidFill>
                        <a:srgbClr val="ffffff"/>
                      </a:solidFill>
                    </a:lnL>
                    <a:lnR w="12240">
                      <a:solidFill>
                        <a:srgbClr val="ffffff"/>
                      </a:solidFill>
                    </a:lnR>
                    <a:lnT w="12240">
                      <a:solidFill>
                        <a:srgbClr val="ffffff"/>
                      </a:solidFill>
                    </a:lnT>
                    <a:lnB w="12240">
                      <a:solidFill>
                        <a:srgbClr val="ffffff"/>
                      </a:solidFill>
                    </a:lnB>
                    <a:solidFill>
                      <a:srgbClr val="f3cccc"/>
                    </a:solidFill>
                  </a:tcPr>
                </a:tc>
              </a:tr>
              <a:tr h="358200">
                <a:tc>
                  <a:txBody>
                    <a:bodyPr lIns="27360" rIns="27360">
                      <a:noAutofit/>
                    </a:bodyPr>
                    <a:p>
                      <a:pPr algn="ctr">
                        <a:lnSpc>
                          <a:spcPct val="115000"/>
                        </a:lnSpc>
                      </a:pPr>
                      <a:r>
                        <a:rPr b="1" lang="en-US" sz="1400" spc="-1" strike="noStrike">
                          <a:solidFill>
                            <a:srgbClr val="ffffff"/>
                          </a:solidFill>
                          <a:latin typeface="Calibri"/>
                          <a:ea typeface="Calibri"/>
                        </a:rPr>
                        <a:t>8/01/2022</a:t>
                      </a:r>
                      <a:endParaRPr b="0" lang="en-US" sz="1400" spc="-1" strike="noStrike">
                        <a:latin typeface="Arial"/>
                      </a:endParaRPr>
                    </a:p>
                  </a:txBody>
                  <a:tcPr marL="27360" marR="27360">
                    <a:lnL w="12240">
                      <a:solidFill>
                        <a:srgbClr val="ffffff"/>
                      </a:solidFill>
                    </a:lnL>
                    <a:lnR w="12240">
                      <a:solidFill>
                        <a:srgbClr val="ffffff"/>
                      </a:solidFill>
                    </a:lnR>
                    <a:lnT w="12240">
                      <a:solidFill>
                        <a:srgbClr val="ffffff"/>
                      </a:solidFill>
                    </a:lnT>
                    <a:lnB w="12240">
                      <a:solidFill>
                        <a:srgbClr val="ffffff"/>
                      </a:solidFill>
                    </a:lnB>
                    <a:solidFill>
                      <a:srgbClr val="e01921"/>
                    </a:solidFill>
                  </a:tcPr>
                </a:tc>
                <a:tc>
                  <a:txBody>
                    <a:bodyPr lIns="27360" rIns="27360">
                      <a:noAutofit/>
                    </a:bodyPr>
                    <a:p>
                      <a:pPr>
                        <a:lnSpc>
                          <a:spcPct val="100000"/>
                        </a:lnSpc>
                      </a:pPr>
                      <a:r>
                        <a:rPr b="0" lang="en-US" sz="1800" spc="-1" strike="noStrike">
                          <a:latin typeface="Arial"/>
                        </a:rPr>
                        <a:t> </a:t>
                      </a:r>
                      <a:r>
                        <a:rPr b="0" lang="en-US" sz="1800" spc="-1" strike="noStrike">
                          <a:latin typeface="Arial"/>
                        </a:rPr>
                        <a:t>Domains 3.1 (Scripts) and 3.2 (Containers)</a:t>
                      </a:r>
                      <a:endParaRPr b="0" lang="en-US" sz="1800" spc="-1" strike="noStrike">
                        <a:latin typeface="Arial"/>
                      </a:endParaRPr>
                    </a:p>
                  </a:txBody>
                  <a:tcPr marL="27360" marR="27360">
                    <a:lnL w="12240">
                      <a:solidFill>
                        <a:srgbClr val="ffffff"/>
                      </a:solidFill>
                    </a:lnL>
                    <a:lnR w="12240">
                      <a:solidFill>
                        <a:srgbClr val="ffffff"/>
                      </a:solidFill>
                    </a:lnR>
                    <a:lnT w="12240">
                      <a:solidFill>
                        <a:srgbClr val="ffffff"/>
                      </a:solidFill>
                    </a:lnT>
                    <a:lnB w="12240">
                      <a:solidFill>
                        <a:srgbClr val="ffffff"/>
                      </a:solidFill>
                    </a:lnB>
                    <a:solidFill>
                      <a:srgbClr val="f9e7e7"/>
                    </a:solidFill>
                  </a:tcPr>
                </a:tc>
              </a:tr>
              <a:tr h="358200">
                <a:tc>
                  <a:txBody>
                    <a:bodyPr lIns="27360" rIns="27360">
                      <a:noAutofit/>
                    </a:bodyPr>
                    <a:p>
                      <a:pPr algn="ctr">
                        <a:lnSpc>
                          <a:spcPct val="115000"/>
                        </a:lnSpc>
                      </a:pPr>
                      <a:r>
                        <a:rPr b="1" lang="en-US" sz="1400" spc="-1" strike="noStrike">
                          <a:solidFill>
                            <a:srgbClr val="ffffff"/>
                          </a:solidFill>
                          <a:latin typeface="Calibri"/>
                          <a:ea typeface="Calibri"/>
                        </a:rPr>
                        <a:t>8/22/2022</a:t>
                      </a:r>
                      <a:endParaRPr b="0" lang="en-US" sz="1400" spc="-1" strike="noStrike">
                        <a:latin typeface="Arial"/>
                      </a:endParaRPr>
                    </a:p>
                  </a:txBody>
                  <a:tcPr marL="27360" marR="27360">
                    <a:lnL w="12240">
                      <a:solidFill>
                        <a:srgbClr val="ffffff"/>
                      </a:solidFill>
                    </a:lnL>
                    <a:lnR w="12240">
                      <a:solidFill>
                        <a:srgbClr val="ffffff"/>
                      </a:solidFill>
                    </a:lnR>
                    <a:lnT w="12240">
                      <a:solidFill>
                        <a:srgbClr val="ffffff"/>
                      </a:solidFill>
                    </a:lnT>
                    <a:lnB w="12240">
                      <a:solidFill>
                        <a:srgbClr val="ffffff"/>
                      </a:solidFill>
                    </a:lnB>
                    <a:solidFill>
                      <a:srgbClr val="e01921"/>
                    </a:solidFill>
                  </a:tcPr>
                </a:tc>
                <a:tc>
                  <a:txBody>
                    <a:bodyPr lIns="27360" rIns="27360">
                      <a:noAutofit/>
                    </a:bodyPr>
                    <a:p>
                      <a:pPr>
                        <a:lnSpc>
                          <a:spcPct val="100000"/>
                        </a:lnSpc>
                      </a:pPr>
                      <a:r>
                        <a:rPr b="0" lang="en-US" sz="1800" spc="-1" strike="noStrike">
                          <a:latin typeface="Arial"/>
                        </a:rPr>
                        <a:t> </a:t>
                      </a:r>
                      <a:r>
                        <a:rPr b="0" lang="en-US" sz="1800" spc="-1" strike="noStrike">
                          <a:latin typeface="Arial"/>
                        </a:rPr>
                        <a:t>Domains 3.3 (Git), 3.4 (IaC), and 3.5 (Orchestration)</a:t>
                      </a:r>
                      <a:endParaRPr b="0" lang="en-US" sz="1800" spc="-1" strike="noStrike">
                        <a:latin typeface="Arial"/>
                      </a:endParaRPr>
                    </a:p>
                  </a:txBody>
                  <a:tcPr marL="27360" marR="27360">
                    <a:lnL w="12240">
                      <a:solidFill>
                        <a:srgbClr val="ffffff"/>
                      </a:solidFill>
                    </a:lnL>
                    <a:lnR w="12240">
                      <a:solidFill>
                        <a:srgbClr val="ffffff"/>
                      </a:solidFill>
                    </a:lnR>
                    <a:lnT w="12240">
                      <a:solidFill>
                        <a:srgbClr val="ffffff"/>
                      </a:solidFill>
                    </a:lnT>
                    <a:lnB w="12240">
                      <a:solidFill>
                        <a:srgbClr val="ffffff"/>
                      </a:solidFill>
                    </a:lnB>
                    <a:solidFill>
                      <a:srgbClr val="f3cccc"/>
                    </a:solidFill>
                  </a:tcPr>
                </a:tc>
              </a:tr>
              <a:tr h="358200">
                <a:tc>
                  <a:txBody>
                    <a:bodyPr lIns="27360" rIns="27360">
                      <a:noAutofit/>
                    </a:bodyPr>
                    <a:p>
                      <a:pPr algn="ctr">
                        <a:lnSpc>
                          <a:spcPct val="115000"/>
                        </a:lnSpc>
                      </a:pPr>
                      <a:r>
                        <a:rPr b="1" lang="en-US" sz="1400" spc="-1" strike="noStrike">
                          <a:solidFill>
                            <a:srgbClr val="ffffff"/>
                          </a:solidFill>
                          <a:latin typeface="Calibri"/>
                          <a:ea typeface="Calibri"/>
                        </a:rPr>
                        <a:t>8/23/2022</a:t>
                      </a:r>
                      <a:endParaRPr b="0" lang="en-US" sz="1400" spc="-1" strike="noStrike">
                        <a:latin typeface="Arial"/>
                      </a:endParaRPr>
                    </a:p>
                  </a:txBody>
                  <a:tcPr marL="27360" marR="27360">
                    <a:lnL w="12240">
                      <a:solidFill>
                        <a:srgbClr val="ffffff"/>
                      </a:solidFill>
                    </a:lnL>
                    <a:lnR w="12240">
                      <a:solidFill>
                        <a:srgbClr val="ffffff"/>
                      </a:solidFill>
                    </a:lnR>
                    <a:lnT w="12240">
                      <a:solidFill>
                        <a:srgbClr val="ffffff"/>
                      </a:solidFill>
                    </a:lnT>
                    <a:lnB w="12240">
                      <a:solidFill>
                        <a:srgbClr val="ffffff"/>
                      </a:solidFill>
                    </a:lnB>
                    <a:solidFill>
                      <a:srgbClr val="e01921"/>
                    </a:solidFill>
                  </a:tcPr>
                </a:tc>
                <a:tc>
                  <a:txBody>
                    <a:bodyPr lIns="27360" rIns="27360">
                      <a:noAutofit/>
                    </a:bodyPr>
                    <a:p>
                      <a:pPr>
                        <a:lnSpc>
                          <a:spcPct val="100000"/>
                        </a:lnSpc>
                      </a:pPr>
                      <a:r>
                        <a:rPr b="0" lang="en-US" sz="1800" spc="-1" strike="noStrike">
                          <a:latin typeface="Arial"/>
                        </a:rPr>
                        <a:t> </a:t>
                      </a:r>
                      <a:r>
                        <a:rPr b="0" lang="en-US" sz="1800" spc="-1" strike="noStrike">
                          <a:latin typeface="Arial"/>
                        </a:rPr>
                        <a:t>Domains 4.1 (Storage), 4.2 (Network), and 4.3 (Processing)</a:t>
                      </a:r>
                      <a:endParaRPr b="0" lang="en-US" sz="1800" spc="-1" strike="noStrike">
                        <a:latin typeface="Arial"/>
                      </a:endParaRPr>
                    </a:p>
                  </a:txBody>
                  <a:tcPr marL="27360" marR="27360">
                    <a:lnL w="12240">
                      <a:solidFill>
                        <a:srgbClr val="ffffff"/>
                      </a:solidFill>
                    </a:lnL>
                    <a:lnR w="12240">
                      <a:solidFill>
                        <a:srgbClr val="ffffff"/>
                      </a:solidFill>
                    </a:lnR>
                    <a:lnT w="12240">
                      <a:solidFill>
                        <a:srgbClr val="ffffff"/>
                      </a:solidFill>
                    </a:lnT>
                    <a:lnB w="12240">
                      <a:solidFill>
                        <a:srgbClr val="ffffff"/>
                      </a:solidFill>
                    </a:lnB>
                    <a:solidFill>
                      <a:srgbClr val="f9e7e7"/>
                    </a:solidFill>
                  </a:tcPr>
                </a:tc>
              </a:tr>
              <a:tr h="359280">
                <a:tc>
                  <a:txBody>
                    <a:bodyPr lIns="27360" rIns="27360">
                      <a:noAutofit/>
                    </a:bodyPr>
                    <a:p>
                      <a:pPr algn="ctr">
                        <a:lnSpc>
                          <a:spcPct val="115000"/>
                        </a:lnSpc>
                      </a:pPr>
                      <a:r>
                        <a:rPr b="1" lang="en-US" sz="1400" spc="-1" strike="noStrike">
                          <a:solidFill>
                            <a:srgbClr val="ffffff"/>
                          </a:solidFill>
                          <a:latin typeface="Calibri"/>
                          <a:ea typeface="Calibri"/>
                        </a:rPr>
                        <a:t>8/30/2022</a:t>
                      </a:r>
                      <a:endParaRPr b="0" lang="en-US" sz="1400" spc="-1" strike="noStrike">
                        <a:latin typeface="Arial"/>
                      </a:endParaRPr>
                    </a:p>
                  </a:txBody>
                  <a:tcPr marL="27360" marR="27360">
                    <a:lnL w="12240">
                      <a:solidFill>
                        <a:srgbClr val="ffffff"/>
                      </a:solidFill>
                    </a:lnL>
                    <a:lnR w="12240">
                      <a:solidFill>
                        <a:srgbClr val="ffffff"/>
                      </a:solidFill>
                    </a:lnR>
                    <a:lnT w="12240">
                      <a:solidFill>
                        <a:srgbClr val="ffffff"/>
                      </a:solidFill>
                    </a:lnT>
                    <a:lnB w="12240">
                      <a:solidFill>
                        <a:srgbClr val="ffffff"/>
                      </a:solidFill>
                    </a:lnB>
                    <a:solidFill>
                      <a:srgbClr val="e01921"/>
                    </a:solidFill>
                  </a:tcPr>
                </a:tc>
                <a:tc>
                  <a:txBody>
                    <a:bodyPr lIns="27360" rIns="27360">
                      <a:noAutofit/>
                    </a:bodyPr>
                    <a:p>
                      <a:pPr>
                        <a:lnSpc>
                          <a:spcPct val="100000"/>
                        </a:lnSpc>
                      </a:pPr>
                      <a:r>
                        <a:rPr b="0" lang="en-US" sz="1800" spc="-1" strike="noStrike">
                          <a:latin typeface="Arial"/>
                        </a:rPr>
                        <a:t> </a:t>
                      </a:r>
                      <a:r>
                        <a:rPr b="0" lang="en-US" sz="1800" spc="-1" strike="noStrike">
                          <a:latin typeface="Arial"/>
                        </a:rPr>
                        <a:t>Domains 4.4 (Permissions), 4.5 (Common Problems) &amp; Wrap Up</a:t>
                      </a:r>
                      <a:endParaRPr b="0" lang="en-US" sz="1800" spc="-1" strike="noStrike">
                        <a:latin typeface="Arial"/>
                      </a:endParaRPr>
                    </a:p>
                  </a:txBody>
                  <a:tcPr marL="27360" marR="27360">
                    <a:lnL w="12240">
                      <a:solidFill>
                        <a:srgbClr val="ffffff"/>
                      </a:solidFill>
                    </a:lnL>
                    <a:lnR w="12240">
                      <a:solidFill>
                        <a:srgbClr val="ffffff"/>
                      </a:solidFill>
                    </a:lnR>
                    <a:lnT w="12240">
                      <a:solidFill>
                        <a:srgbClr val="ffffff"/>
                      </a:solidFill>
                    </a:lnT>
                    <a:lnB w="12240">
                      <a:solidFill>
                        <a:srgbClr val="ffffff"/>
                      </a:solidFill>
                    </a:lnB>
                    <a:solidFill>
                      <a:srgbClr val="f3cccc"/>
                    </a:solidFill>
                  </a:tcPr>
                </a:tc>
              </a:tr>
            </a:tbl>
          </a:graphicData>
        </a:graphic>
      </p:graphicFrame>
      <p:sp>
        <p:nvSpPr>
          <p:cNvPr id="569" name="CustomShape 5"/>
          <p:cNvSpPr/>
          <p:nvPr/>
        </p:nvSpPr>
        <p:spPr>
          <a:xfrm>
            <a:off x="3345480" y="1181880"/>
            <a:ext cx="137880" cy="276120"/>
          </a:xfrm>
          <a:prstGeom prst="rect">
            <a:avLst/>
          </a:prstGeom>
          <a:noFill/>
          <a:ln>
            <a:noFill/>
          </a:ln>
        </p:spPr>
        <p:style>
          <a:lnRef idx="0"/>
          <a:fillRef idx="0"/>
          <a:effectRef idx="0"/>
          <a:fontRef idx="minor"/>
        </p:style>
      </p:sp>
      <p:sp>
        <p:nvSpPr>
          <p:cNvPr id="570" name="CustomShape 6"/>
          <p:cNvSpPr/>
          <p:nvPr/>
        </p:nvSpPr>
        <p:spPr>
          <a:xfrm>
            <a:off x="325080" y="901080"/>
            <a:ext cx="315000" cy="295560"/>
          </a:xfrm>
          <a:prstGeom prst="rect">
            <a:avLst/>
          </a:prstGeom>
          <a:noFill/>
          <a:ln>
            <a:noFill/>
          </a:ln>
        </p:spPr>
        <p:style>
          <a:lnRef idx="0"/>
          <a:fillRef idx="0"/>
          <a:effectRef idx="0"/>
          <a:fontRef idx="minor"/>
        </p:style>
        <p:txBody>
          <a:bodyPr wrap="none" lIns="90000" rIns="90000" tIns="45000" bIns="45000">
            <a:spAutoFit/>
          </a:bodyPr>
          <a:p>
            <a:pPr>
              <a:lnSpc>
                <a:spcPct val="100000"/>
              </a:lnSpc>
            </a:pPr>
            <a:r>
              <a:rPr b="0" lang="en-US" sz="1350" spc="-1" strike="noStrike">
                <a:solidFill>
                  <a:srgbClr val="ffffff"/>
                </a:solidFill>
                <a:latin typeface="Wingdings"/>
                <a:ea typeface="SimSun"/>
              </a:rPr>
              <a:t></a:t>
            </a:r>
            <a:endParaRPr b="0" lang="en-US" sz="135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71" name="CustomShape 1"/>
          <p:cNvSpPr/>
          <p:nvPr/>
        </p:nvSpPr>
        <p:spPr>
          <a:xfrm>
            <a:off x="1248120" y="1428480"/>
            <a:ext cx="6647040" cy="63864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en-US" sz="1800" spc="-1" strike="noStrike">
                <a:solidFill>
                  <a:srgbClr val="000000"/>
                </a:solidFill>
                <a:latin typeface="Calibri"/>
                <a:ea typeface="Calibri"/>
              </a:rPr>
              <a:t>The CompTIA Instructor Network (CIN) is a worldwide community for instructors who provide CompTIA certification training.</a:t>
            </a:r>
            <a:endParaRPr b="0" lang="en-US" sz="1800" spc="-1" strike="noStrike">
              <a:latin typeface="Arial"/>
            </a:endParaRPr>
          </a:p>
        </p:txBody>
      </p:sp>
      <p:sp>
        <p:nvSpPr>
          <p:cNvPr id="572" name="CustomShape 2"/>
          <p:cNvSpPr/>
          <p:nvPr/>
        </p:nvSpPr>
        <p:spPr>
          <a:xfrm>
            <a:off x="675720" y="2216880"/>
            <a:ext cx="7748280" cy="1850400"/>
          </a:xfrm>
          <a:prstGeom prst="rect">
            <a:avLst/>
          </a:prstGeom>
          <a:noFill/>
          <a:ln>
            <a:noFill/>
          </a:ln>
        </p:spPr>
        <p:style>
          <a:lnRef idx="0"/>
          <a:fillRef idx="0"/>
          <a:effectRef idx="0"/>
          <a:fontRef idx="minor"/>
        </p:style>
        <p:txBody>
          <a:bodyPr lIns="90000" rIns="90000" tIns="45000" bIns="45000">
            <a:spAutoFit/>
          </a:bodyPr>
          <a:p>
            <a:pPr marL="343080" indent="-342360">
              <a:lnSpc>
                <a:spcPct val="107000"/>
              </a:lnSpc>
              <a:buClr>
                <a:srgbClr val="000000"/>
              </a:buClr>
              <a:buFont typeface="Symbol"/>
              <a:buChar char=""/>
            </a:pPr>
            <a:r>
              <a:rPr b="0" lang="en-US" sz="1800" spc="-1" strike="noStrike">
                <a:solidFill>
                  <a:srgbClr val="000000"/>
                </a:solidFill>
                <a:latin typeface="Calibri"/>
                <a:ea typeface="Calibri"/>
              </a:rPr>
              <a:t>Communicate and collaborate with CompTIA staff and other instructors.</a:t>
            </a:r>
            <a:endParaRPr b="0" lang="en-US" sz="1800" spc="-1" strike="noStrike">
              <a:latin typeface="Arial"/>
            </a:endParaRPr>
          </a:p>
          <a:p>
            <a:pPr marL="343080" indent="-342360">
              <a:lnSpc>
                <a:spcPct val="107000"/>
              </a:lnSpc>
              <a:buClr>
                <a:srgbClr val="000000"/>
              </a:buClr>
              <a:buFont typeface="Symbol"/>
              <a:buChar char=""/>
            </a:pPr>
            <a:r>
              <a:rPr b="0" lang="en-US" sz="1800" spc="-1" strike="noStrike">
                <a:solidFill>
                  <a:srgbClr val="000000"/>
                </a:solidFill>
                <a:latin typeface="Calibri"/>
                <a:ea typeface="Calibri"/>
              </a:rPr>
              <a:t>Access resources for students to understand the value of getting certified. </a:t>
            </a:r>
            <a:endParaRPr b="0" lang="en-US" sz="1800" spc="-1" strike="noStrike">
              <a:latin typeface="Arial"/>
            </a:endParaRPr>
          </a:p>
          <a:p>
            <a:pPr marL="343080" indent="-342360">
              <a:lnSpc>
                <a:spcPct val="107000"/>
              </a:lnSpc>
              <a:buClr>
                <a:srgbClr val="000000"/>
              </a:buClr>
              <a:buFont typeface="Symbol"/>
              <a:buChar char=""/>
            </a:pPr>
            <a:r>
              <a:rPr b="0" lang="en-US" sz="1800" spc="-1" strike="noStrike">
                <a:solidFill>
                  <a:srgbClr val="000000"/>
                </a:solidFill>
                <a:latin typeface="Calibri"/>
                <a:ea typeface="Calibri"/>
              </a:rPr>
              <a:t>Receive complimentary training and tools from CompTIA to enrich your classroom. </a:t>
            </a:r>
            <a:endParaRPr b="0" lang="en-US" sz="1800" spc="-1" strike="noStrike">
              <a:latin typeface="Arial"/>
            </a:endParaRPr>
          </a:p>
          <a:p>
            <a:pPr marL="343080" indent="-342360">
              <a:lnSpc>
                <a:spcPct val="107000"/>
              </a:lnSpc>
              <a:buClr>
                <a:srgbClr val="000000"/>
              </a:buClr>
              <a:buFont typeface="Symbol"/>
              <a:buChar char=""/>
            </a:pPr>
            <a:r>
              <a:rPr b="0" lang="en-US" sz="1800" spc="-1" strike="noStrike">
                <a:solidFill>
                  <a:srgbClr val="000000"/>
                </a:solidFill>
                <a:latin typeface="Calibri"/>
                <a:ea typeface="Calibri"/>
              </a:rPr>
              <a:t>Become proficient at teaching CompTIA standards. </a:t>
            </a:r>
            <a:endParaRPr b="0" lang="en-US" sz="1800" spc="-1" strike="noStrike">
              <a:latin typeface="Arial"/>
            </a:endParaRPr>
          </a:p>
          <a:p>
            <a:pPr marL="343080" indent="-342360">
              <a:lnSpc>
                <a:spcPct val="107000"/>
              </a:lnSpc>
              <a:spcAft>
                <a:spcPts val="799"/>
              </a:spcAft>
              <a:buClr>
                <a:srgbClr val="000000"/>
              </a:buClr>
              <a:buFont typeface="Symbol"/>
              <a:buChar char=""/>
            </a:pPr>
            <a:r>
              <a:rPr b="0" lang="en-US" sz="1800" spc="-1" strike="noStrike">
                <a:solidFill>
                  <a:srgbClr val="000000"/>
                </a:solidFill>
                <a:latin typeface="Calibri"/>
                <a:ea typeface="Calibri"/>
              </a:rPr>
              <a:t>Share best practices and resources with each other. </a:t>
            </a:r>
            <a:endParaRPr b="0" lang="en-US" sz="1800" spc="-1" strike="noStrike">
              <a:latin typeface="Arial"/>
            </a:endParaRPr>
          </a:p>
        </p:txBody>
      </p:sp>
      <p:sp>
        <p:nvSpPr>
          <p:cNvPr id="573" name="CustomShape 3"/>
          <p:cNvSpPr/>
          <p:nvPr/>
        </p:nvSpPr>
        <p:spPr>
          <a:xfrm>
            <a:off x="2624400" y="4159080"/>
            <a:ext cx="3518280" cy="516600"/>
          </a:xfrm>
          <a:prstGeom prst="rect">
            <a:avLst/>
          </a:prstGeom>
          <a:noFill/>
          <a:ln>
            <a:noFill/>
          </a:ln>
        </p:spPr>
        <p:style>
          <a:lnRef idx="0"/>
          <a:fillRef idx="0"/>
          <a:effectRef idx="0"/>
          <a:fontRef idx="minor"/>
        </p:style>
        <p:txBody>
          <a:bodyPr wrap="none" lIns="90000" rIns="90000" tIns="45000" bIns="45000">
            <a:spAutoFit/>
          </a:bodyPr>
          <a:p>
            <a:pPr>
              <a:lnSpc>
                <a:spcPct val="100000"/>
              </a:lnSpc>
            </a:pPr>
            <a:r>
              <a:rPr b="0" lang="en-US" sz="2800" spc="-1" strike="noStrike">
                <a:solidFill>
                  <a:srgbClr val="ff0000"/>
                </a:solidFill>
                <a:latin typeface="Calibri"/>
                <a:ea typeface="DejaVu Sans"/>
              </a:rPr>
              <a:t>https://cin.comptia.org</a:t>
            </a:r>
            <a:endParaRPr b="0" lang="en-US" sz="2800" spc="-1" strike="noStrike">
              <a:latin typeface="Arial"/>
            </a:endParaRPr>
          </a:p>
        </p:txBody>
      </p:sp>
      <p:pic>
        <p:nvPicPr>
          <p:cNvPr id="574" name="Picture 4" descr="A close up of a logo&#10;&#10;Description automatically generated"/>
          <p:cNvPicPr/>
          <p:nvPr/>
        </p:nvPicPr>
        <p:blipFill>
          <a:blip r:embed="rId1"/>
          <a:srcRect l="0" t="29750" r="0" b="31235"/>
          <a:stretch/>
        </p:blipFill>
        <p:spPr>
          <a:xfrm>
            <a:off x="0" y="149040"/>
            <a:ext cx="3659760" cy="1427760"/>
          </a:xfrm>
          <a:prstGeom prst="rect">
            <a:avLst/>
          </a:prstGeom>
          <a:ln>
            <a:noFill/>
          </a:ln>
        </p:spPr>
      </p:pic>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575" name="Picture 2" descr="A picture containing window, indoor, table, dining table&#10;&#10;Description automatically generated"/>
          <p:cNvPicPr/>
          <p:nvPr/>
        </p:nvPicPr>
        <p:blipFill>
          <a:blip r:embed="rId1"/>
          <a:stretch/>
        </p:blipFill>
        <p:spPr>
          <a:xfrm>
            <a:off x="0" y="0"/>
            <a:ext cx="9143280" cy="5142960"/>
          </a:xfrm>
          <a:prstGeom prst="rect">
            <a:avLst/>
          </a:prstGeom>
          <a:ln>
            <a:noFill/>
          </a:ln>
        </p:spPr>
      </p:pic>
      <p:sp>
        <p:nvSpPr>
          <p:cNvPr id="576" name="CustomShape 1"/>
          <p:cNvSpPr/>
          <p:nvPr/>
        </p:nvSpPr>
        <p:spPr>
          <a:xfrm>
            <a:off x="6613200" y="803160"/>
            <a:ext cx="1950480" cy="2089440"/>
          </a:xfrm>
          <a:prstGeom prst="wedgeRoundRectCallout">
            <a:avLst>
              <a:gd name="adj1" fmla="val -37833"/>
              <a:gd name="adj2" fmla="val 86328"/>
              <a:gd name="adj3" fmla="val 16667"/>
            </a:avLst>
          </a:prstGeom>
          <a:solidFill>
            <a:schemeClr val="tx2">
              <a:lumMod val="40000"/>
              <a:lumOff val="60000"/>
            </a:schemeClr>
          </a:solidFill>
          <a:ln>
            <a:noFill/>
          </a:ln>
          <a:effectLst>
            <a:outerShdw blurRad="40000" dir="5400000" dist="2304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577" name="CustomShape 2"/>
          <p:cNvSpPr/>
          <p:nvPr/>
        </p:nvSpPr>
        <p:spPr>
          <a:xfrm>
            <a:off x="6939720" y="1139760"/>
            <a:ext cx="2203560" cy="118728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en-US" sz="1800" spc="-1" strike="noStrike">
                <a:solidFill>
                  <a:srgbClr val="000000"/>
                </a:solidFill>
                <a:latin typeface="Franklin Gothic Heavy"/>
                <a:ea typeface="DejaVu Sans"/>
              </a:rPr>
              <a:t>Your Turn!</a:t>
            </a:r>
            <a:endParaRPr b="0" lang="en-US" sz="1800" spc="-1" strike="noStrike">
              <a:latin typeface="Arial"/>
            </a:endParaRPr>
          </a:p>
          <a:p>
            <a:pPr>
              <a:lnSpc>
                <a:spcPct val="100000"/>
              </a:lnSpc>
            </a:pPr>
            <a:endParaRPr b="0" lang="en-US" sz="1800" spc="-1" strike="noStrike">
              <a:latin typeface="Arial"/>
            </a:endParaRPr>
          </a:p>
          <a:p>
            <a:pPr>
              <a:lnSpc>
                <a:spcPct val="100000"/>
              </a:lnSpc>
            </a:pPr>
            <a:r>
              <a:rPr b="0" lang="en-US" sz="1800" spc="-1" strike="noStrike">
                <a:solidFill>
                  <a:srgbClr val="000000"/>
                </a:solidFill>
                <a:latin typeface="Franklin Gothic Heavy"/>
                <a:ea typeface="DejaVu Sans"/>
              </a:rPr>
              <a:t>Tell us about yourself.</a:t>
            </a:r>
            <a:endParaRPr b="0" lang="en-US" sz="1800" spc="-1" strike="noStrike">
              <a:latin typeface="Arial"/>
            </a:endParaRPr>
          </a:p>
        </p:txBody>
      </p:sp>
      <p:pic>
        <p:nvPicPr>
          <p:cNvPr id="578" name="Picture 6" descr="Logo&#10;&#10;Description automatically generated with medium confidence"/>
          <p:cNvPicPr/>
          <p:nvPr/>
        </p:nvPicPr>
        <p:blipFill>
          <a:blip r:embed="rId2"/>
          <a:stretch/>
        </p:blipFill>
        <p:spPr>
          <a:xfrm>
            <a:off x="416160" y="3582360"/>
            <a:ext cx="1503720" cy="1503720"/>
          </a:xfrm>
          <a:prstGeom prst="rect">
            <a:avLst/>
          </a:prstGeom>
          <a:ln>
            <a:noFill/>
          </a:ln>
        </p:spPr>
      </p:pic>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36434d"/>
      </a:dk2>
      <a:lt2>
        <a:srgbClr val="eeece1"/>
      </a:lt2>
      <a:accent1>
        <a:srgbClr val="e01921"/>
      </a:accent1>
      <a:accent2>
        <a:srgbClr val="ec742a"/>
      </a:accent2>
      <a:accent3>
        <a:srgbClr val="f8a721"/>
      </a:accent3>
      <a:accent4>
        <a:srgbClr val="b7d110"/>
      </a:accent4>
      <a:accent5>
        <a:srgbClr val="008abd"/>
      </a:accent5>
      <a:accent6>
        <a:srgbClr val="7f4b9a"/>
      </a:accent6>
      <a:hlink>
        <a:srgbClr val="e2161a"/>
      </a:hlink>
      <a:folHlink>
        <a:srgbClr val="576068"/>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36434d"/>
      </a:dk2>
      <a:lt2>
        <a:srgbClr val="eeece1"/>
      </a:lt2>
      <a:accent1>
        <a:srgbClr val="e01921"/>
      </a:accent1>
      <a:accent2>
        <a:srgbClr val="ec742a"/>
      </a:accent2>
      <a:accent3>
        <a:srgbClr val="f8a721"/>
      </a:accent3>
      <a:accent4>
        <a:srgbClr val="b7d110"/>
      </a:accent4>
      <a:accent5>
        <a:srgbClr val="008abd"/>
      </a:accent5>
      <a:accent6>
        <a:srgbClr val="7f4b9a"/>
      </a:accent6>
      <a:hlink>
        <a:srgbClr val="e2161a"/>
      </a:hlink>
      <a:folHlink>
        <a:srgbClr val="576068"/>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36434d"/>
      </a:dk2>
      <a:lt2>
        <a:srgbClr val="eeece1"/>
      </a:lt2>
      <a:accent1>
        <a:srgbClr val="e01921"/>
      </a:accent1>
      <a:accent2>
        <a:srgbClr val="ec742a"/>
      </a:accent2>
      <a:accent3>
        <a:srgbClr val="f8a721"/>
      </a:accent3>
      <a:accent4>
        <a:srgbClr val="b7d110"/>
      </a:accent4>
      <a:accent5>
        <a:srgbClr val="008abd"/>
      </a:accent5>
      <a:accent6>
        <a:srgbClr val="7f4b9a"/>
      </a:accent6>
      <a:hlink>
        <a:srgbClr val="e2161a"/>
      </a:hlink>
      <a:folHlink>
        <a:srgbClr val="576068"/>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36434d"/>
      </a:dk2>
      <a:lt2>
        <a:srgbClr val="eeece1"/>
      </a:lt2>
      <a:accent1>
        <a:srgbClr val="e01921"/>
      </a:accent1>
      <a:accent2>
        <a:srgbClr val="ec742a"/>
      </a:accent2>
      <a:accent3>
        <a:srgbClr val="f8a721"/>
      </a:accent3>
      <a:accent4>
        <a:srgbClr val="b7d110"/>
      </a:accent4>
      <a:accent5>
        <a:srgbClr val="008abd"/>
      </a:accent5>
      <a:accent6>
        <a:srgbClr val="7f4b9a"/>
      </a:accent6>
      <a:hlink>
        <a:srgbClr val="e2161a"/>
      </a:hlink>
      <a:folHlink>
        <a:srgbClr val="576068"/>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36434d"/>
      </a:dk2>
      <a:lt2>
        <a:srgbClr val="eeece1"/>
      </a:lt2>
      <a:accent1>
        <a:srgbClr val="e01921"/>
      </a:accent1>
      <a:accent2>
        <a:srgbClr val="ec742a"/>
      </a:accent2>
      <a:accent3>
        <a:srgbClr val="f8a721"/>
      </a:accent3>
      <a:accent4>
        <a:srgbClr val="b7d110"/>
      </a:accent4>
      <a:accent5>
        <a:srgbClr val="008abd"/>
      </a:accent5>
      <a:accent6>
        <a:srgbClr val="7f4b9a"/>
      </a:accent6>
      <a:hlink>
        <a:srgbClr val="e2161a"/>
      </a:hlink>
      <a:folHlink>
        <a:srgbClr val="576068"/>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36434d"/>
      </a:dk2>
      <a:lt2>
        <a:srgbClr val="eeece1"/>
      </a:lt2>
      <a:accent1>
        <a:srgbClr val="e01921"/>
      </a:accent1>
      <a:accent2>
        <a:srgbClr val="ec742a"/>
      </a:accent2>
      <a:accent3>
        <a:srgbClr val="f8a721"/>
      </a:accent3>
      <a:accent4>
        <a:srgbClr val="b7d110"/>
      </a:accent4>
      <a:accent5>
        <a:srgbClr val="008abd"/>
      </a:accent5>
      <a:accent6>
        <a:srgbClr val="7f4b9a"/>
      </a:accent6>
      <a:hlink>
        <a:srgbClr val="e2161a"/>
      </a:hlink>
      <a:folHlink>
        <a:srgbClr val="576068"/>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36434d"/>
      </a:dk2>
      <a:lt2>
        <a:srgbClr val="eeece1"/>
      </a:lt2>
      <a:accent1>
        <a:srgbClr val="e01921"/>
      </a:accent1>
      <a:accent2>
        <a:srgbClr val="ec742a"/>
      </a:accent2>
      <a:accent3>
        <a:srgbClr val="f8a721"/>
      </a:accent3>
      <a:accent4>
        <a:srgbClr val="b7d110"/>
      </a:accent4>
      <a:accent5>
        <a:srgbClr val="008abd"/>
      </a:accent5>
      <a:accent6>
        <a:srgbClr val="7f4b9a"/>
      </a:accent6>
      <a:hlink>
        <a:srgbClr val="e2161a"/>
      </a:hlink>
      <a:folHlink>
        <a:srgbClr val="576068"/>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36434d"/>
      </a:dk2>
      <a:lt2>
        <a:srgbClr val="eeece1"/>
      </a:lt2>
      <a:accent1>
        <a:srgbClr val="e01921"/>
      </a:accent1>
      <a:accent2>
        <a:srgbClr val="ec742a"/>
      </a:accent2>
      <a:accent3>
        <a:srgbClr val="f8a721"/>
      </a:accent3>
      <a:accent4>
        <a:srgbClr val="b7d110"/>
      </a:accent4>
      <a:accent5>
        <a:srgbClr val="008abd"/>
      </a:accent5>
      <a:accent6>
        <a:srgbClr val="7f4b9a"/>
      </a:accent6>
      <a:hlink>
        <a:srgbClr val="e2161a"/>
      </a:hlink>
      <a:folHlink>
        <a:srgbClr val="576068"/>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36434d"/>
      </a:dk2>
      <a:lt2>
        <a:srgbClr val="eeece1"/>
      </a:lt2>
      <a:accent1>
        <a:srgbClr val="e01921"/>
      </a:accent1>
      <a:accent2>
        <a:srgbClr val="ec742a"/>
      </a:accent2>
      <a:accent3>
        <a:srgbClr val="f8a721"/>
      </a:accent3>
      <a:accent4>
        <a:srgbClr val="b7d110"/>
      </a:accent4>
      <a:accent5>
        <a:srgbClr val="008abd"/>
      </a:accent5>
      <a:accent6>
        <a:srgbClr val="7f4b9a"/>
      </a:accent6>
      <a:hlink>
        <a:srgbClr val="e2161a"/>
      </a:hlink>
      <a:folHlink>
        <a:srgbClr val="576068"/>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36434d"/>
      </a:dk2>
      <a:lt2>
        <a:srgbClr val="eeece1"/>
      </a:lt2>
      <a:accent1>
        <a:srgbClr val="e01921"/>
      </a:accent1>
      <a:accent2>
        <a:srgbClr val="ec742a"/>
      </a:accent2>
      <a:accent3>
        <a:srgbClr val="f8a721"/>
      </a:accent3>
      <a:accent4>
        <a:srgbClr val="b7d110"/>
      </a:accent4>
      <a:accent5>
        <a:srgbClr val="008abd"/>
      </a:accent5>
      <a:accent6>
        <a:srgbClr val="7f4b9a"/>
      </a:accent6>
      <a:hlink>
        <a:srgbClr val="e2161a"/>
      </a:hlink>
      <a:folHlink>
        <a:srgbClr val="576068"/>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36434d"/>
      </a:dk2>
      <a:lt2>
        <a:srgbClr val="eeece1"/>
      </a:lt2>
      <a:accent1>
        <a:srgbClr val="e01921"/>
      </a:accent1>
      <a:accent2>
        <a:srgbClr val="ec742a"/>
      </a:accent2>
      <a:accent3>
        <a:srgbClr val="f8a721"/>
      </a:accent3>
      <a:accent4>
        <a:srgbClr val="b7d110"/>
      </a:accent4>
      <a:accent5>
        <a:srgbClr val="008abd"/>
      </a:accent5>
      <a:accent6>
        <a:srgbClr val="7f4b9a"/>
      </a:accent6>
      <a:hlink>
        <a:srgbClr val="e2161a"/>
      </a:hlink>
      <a:folHlink>
        <a:srgbClr val="576068"/>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36434d"/>
      </a:dk2>
      <a:lt2>
        <a:srgbClr val="eeece1"/>
      </a:lt2>
      <a:accent1>
        <a:srgbClr val="e01921"/>
      </a:accent1>
      <a:accent2>
        <a:srgbClr val="ec742a"/>
      </a:accent2>
      <a:accent3>
        <a:srgbClr val="f8a721"/>
      </a:accent3>
      <a:accent4>
        <a:srgbClr val="b7d110"/>
      </a:accent4>
      <a:accent5>
        <a:srgbClr val="008abd"/>
      </a:accent5>
      <a:accent6>
        <a:srgbClr val="7f4b9a"/>
      </a:accent6>
      <a:hlink>
        <a:srgbClr val="e2161a"/>
      </a:hlink>
      <a:folHlink>
        <a:srgbClr val="576068"/>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Relationships xmlns="http://schemas.openxmlformats.org/package/2006/relationships"><Relationship Id="rId1" Type="http://schemas.openxmlformats.org/officeDocument/2006/relationships/customXmlProps" Target="itemProps1.xml"/>
</Relationships>
</file>

<file path=customXml/_rels/item2.xml.rels><?xml version="1.0" encoding="UTF-8"?>
<Relationships xmlns="http://schemas.openxmlformats.org/package/2006/relationships"><Relationship Id="rId1" Type="http://schemas.openxmlformats.org/officeDocument/2006/relationships/customXmlProps" Target="itemProps2.xml"/>
</Relationships>
</file>

<file path=customXml/_rels/item3.xml.rels><?xml version="1.0" encoding="UTF-8"?>
<Relationships xmlns="http://schemas.openxmlformats.org/package/2006/relationships"><Relationship Id="rId1" Type="http://schemas.openxmlformats.org/officeDocument/2006/relationships/customXmlProps" Target="itemProps3.xml"/>
</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A2CB5B8767C7745948A3559EF744C69" ma:contentTypeVersion="16" ma:contentTypeDescription="Create a new document." ma:contentTypeScope="" ma:versionID="13bfb9335e9d41120a072d0c146b9160">
  <xsd:schema xmlns:xsd="http://www.w3.org/2001/XMLSchema" xmlns:xs="http://www.w3.org/2001/XMLSchema" xmlns:p="http://schemas.microsoft.com/office/2006/metadata/properties" xmlns:ns2="c5a045cd-caed-4152-a4f5-04c1bd725e2d" xmlns:ns3="9ff2668b-3160-4a26-9ccd-5997767d9dca" targetNamespace="http://schemas.microsoft.com/office/2006/metadata/properties" ma:root="true" ma:fieldsID="001ada739aaf906c8402c8b8c3d4f2b8" ns2:_="" ns3:_="">
    <xsd:import namespace="c5a045cd-caed-4152-a4f5-04c1bd725e2d"/>
    <xsd:import namespace="9ff2668b-3160-4a26-9ccd-5997767d9dc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3:SharedWithUsers" minOccurs="0"/>
                <xsd:element ref="ns3:SharedWithDetails" minOccurs="0"/>
                <xsd:element ref="ns2:MediaServiceOCR" minOccurs="0"/>
                <xsd:element ref="ns2:MediaServiceLocation" minOccurs="0"/>
                <xsd:element ref="ns2:MediaServiceAutoKeyPoints" minOccurs="0"/>
                <xsd:element ref="ns2:MediaServiceKeyPoints" minOccurs="0"/>
                <xsd:element ref="ns2:MediaServiceGenerationTime" minOccurs="0"/>
                <xsd:element ref="ns2:MediaServiceEventHashCode"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5a045cd-caed-4152-a4f5-04c1bd725e2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27b08e0c-9838-438a-a46d-e871ec00c003"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9ff2668b-3160-4a26-9ccd-5997767d9dca"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92060ac0-81dd-4fc1-be9b-d5868cbde091}" ma:internalName="TaxCatchAll" ma:showField="CatchAllData" ma:web="9ff2668b-3160-4a26-9ccd-5997767d9dc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c5a045cd-caed-4152-a4f5-04c1bd725e2d">
      <Terms xmlns="http://schemas.microsoft.com/office/infopath/2007/PartnerControls"/>
    </lcf76f155ced4ddcb4097134ff3c332f>
    <TaxCatchAll xmlns="9ff2668b-3160-4a26-9ccd-5997767d9dca"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5FCDEBF-F503-449C-9841-442F5DA01E04}"/>
</file>

<file path=customXml/itemProps2.xml><?xml version="1.0" encoding="utf-8"?>
<ds:datastoreItem xmlns:ds="http://schemas.openxmlformats.org/officeDocument/2006/customXml" ds:itemID="{7B6F2769-7194-4217-93D3-3AF3A4742282}">
  <ds:schemaRefs>
    <ds:schemaRef ds:uri="http://schemas.microsoft.com/office/2006/metadata/properties"/>
    <ds:schemaRef ds:uri="http://schemas.microsoft.com/office/infopath/2007/PartnerControls"/>
    <ds:schemaRef ds:uri="http://schemas.microsoft.com/sharepoint/v3/fields"/>
  </ds:schemaRefs>
</ds:datastoreItem>
</file>

<file path=customXml/itemProps3.xml><?xml version="1.0" encoding="utf-8"?>
<ds:datastoreItem xmlns:ds="http://schemas.openxmlformats.org/officeDocument/2006/customXml" ds:itemID="{87D2A1B0-FF3E-4009-940D-AED0EB70AA2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FNEMasterTemplateForThemePreview.pptx</Template>
  <TotalTime>30069</TotalTime>
  <Application>LibreOffice/6.3.2.2$Windows_X86_64 LibreOffice_project/98b30e735bda24bc04ab42594c85f7fd8be07b9c</Application>
  <Words>528</Words>
  <Paragraphs>116</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2010-04-12T23:12:02Z</dcterms:created>
  <dc:creator>Diana</dc:creator>
  <dc:description/>
  <dc:language>en-US</dc:language>
  <cp:lastModifiedBy/>
  <cp:lastPrinted>2013-07-30T16:42:49Z</cp:lastPrinted>
  <dcterms:modified xsi:type="dcterms:W3CDTF">2022-07-11T13:53:54Z</dcterms:modified>
  <cp:revision>223</cp:revision>
  <dc:subject/>
  <dc:title>FileNewTemplate</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ContentTypeId">
    <vt:lpwstr>0x010100AA2CB5B8767C7745948A3559EF744C69</vt:lpwstr>
  </property>
  <property fmtid="{D5CDD505-2E9C-101B-9397-08002B2CF9AE}" pid="4" name="HiddenSlides">
    <vt:i4>0</vt:i4>
  </property>
  <property fmtid="{D5CDD505-2E9C-101B-9397-08002B2CF9AE}" pid="5" name="HyperlinksChanged">
    <vt:bool>0</vt:bool>
  </property>
  <property fmtid="{D5CDD505-2E9C-101B-9397-08002B2CF9AE}" pid="6" name="LinksUpToDate">
    <vt:bool>0</vt:bool>
  </property>
  <property fmtid="{D5CDD505-2E9C-101B-9397-08002B2CF9AE}" pid="7" name="MMClips">
    <vt:i4>0</vt:i4>
  </property>
  <property fmtid="{D5CDD505-2E9C-101B-9397-08002B2CF9AE}" pid="8" name="Notes">
    <vt:i4>2</vt:i4>
  </property>
  <property fmtid="{D5CDD505-2E9C-101B-9397-08002B2CF9AE}" pid="9" name="PresentationFormat">
    <vt:lpwstr>On-screen Show (16:9)</vt:lpwstr>
  </property>
  <property fmtid="{D5CDD505-2E9C-101B-9397-08002B2CF9AE}" pid="10" name="ScaleCrop">
    <vt:bool>0</vt:bool>
  </property>
  <property fmtid="{D5CDD505-2E9C-101B-9397-08002B2CF9AE}" pid="11" name="ShareDoc">
    <vt:bool>0</vt:bool>
  </property>
  <property fmtid="{D5CDD505-2E9C-101B-9397-08002B2CF9AE}" pid="12" name="Slides">
    <vt:i4>18</vt:i4>
  </property>
  <property fmtid="{D5CDD505-2E9C-101B-9397-08002B2CF9AE}" pid="13" name="contentStatus">
    <vt:lpwstr>Draft</vt:lpwstr>
  </property>
</Properties>
</file>