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1.xml" ContentType="application/xml"/>
  <Override PartName="/customXml/itemProps1.xml" ContentType="application/vnd.openxmlformats-officedocument.customXmlProperties+xml"/>
  <Override PartName="/customXml/item2.xml" ContentType="application/xml"/>
  <Override PartName="/customXml/_rels/item1.xml.rels" ContentType="application/vnd.openxmlformats-package.relationships+xml"/>
  <Override PartName="/customXml/_rels/item2.xml.rels" ContentType="application/vnd.openxmlformats-package.relationships+xml"/>
  <Override PartName="/customXml/_rels/item3.xml.rels" ContentType="application/vnd.openxmlformats-package.relationships+xml"/>
  <Override PartName="/customXml/itemProps2.xml" ContentType="application/vnd.openxmlformats-officedocument.customXmlProperties+xml"/>
  <Override PartName="/customXml/item3.xml" ContentType="application/xml"/>
  <Override PartName="/customXml/itemProps3.xml" ContentType="application/vnd.openxmlformats-officedocument.customXml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_rels/slideMaster9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3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9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_rels/data1.xml.rels" ContentType="application/vnd.openxmlformats-package.relationships+xml"/>
  <Override PartName="/ppt/diagrams/_rels/drawing1.xml.rels" ContentType="application/vnd.openxmlformats-package.relationships+xml"/>
  <Override PartName="/ppt/notesSlides/notesSlide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7.xml.rels" ContentType="application/vnd.openxmlformats-package.relationships+xml"/>
  <Override PartName="/ppt/media/image45.png" ContentType="image/png"/>
  <Override PartName="/ppt/media/image1.wmf" ContentType="image/x-wmf"/>
  <Override PartName="/ppt/media/OOXDiagramDataRels1_4.png" ContentType="image/png"/>
  <Override PartName="/ppt/media/image2.wmf" ContentType="image/x-wmf"/>
  <Override PartName="/ppt/media/image3.png" ContentType="image/png"/>
  <Override PartName="/ppt/media/image15.wmf" ContentType="image/x-wmf"/>
  <Override PartName="/ppt/media/image4.png" ContentType="image/png"/>
  <Override PartName="/ppt/media/image17.wmf" ContentType="image/x-wmf"/>
  <Override PartName="/ppt/media/image6.png" ContentType="image/png"/>
  <Override PartName="/ppt/media/image5.wmf" ContentType="image/x-wmf"/>
  <Override PartName="/ppt/media/OOXDiagramDrawingRels1_3.svg" ContentType="image/svg"/>
  <Override PartName="/ppt/media/image61.png" ContentType="image/png"/>
  <Override PartName="/ppt/media/image7.wmf" ContentType="image/x-wmf"/>
  <Override PartName="/ppt/media/OOXDiagramDrawingRels1_5.svg" ContentType="image/svg"/>
  <Override PartName="/ppt/media/image9.png" ContentType="image/png"/>
  <Override PartName="/ppt/media/image62.png" ContentType="image/png"/>
  <Override PartName="/ppt/media/image8.wmf" ContentType="image/x-wmf"/>
  <Override PartName="/ppt/media/image10.wmf" ContentType="image/x-wmf"/>
  <Override PartName="/ppt/media/OOXDiagramDataRels1_5.svg" ContentType="image/svg"/>
  <Override PartName="/ppt/media/image11.png" ContentType="image/png"/>
  <Override PartName="/ppt/media/image12.wmf" ContentType="image/x-wmf"/>
  <Override PartName="/ppt/media/OOXDiagramDataRels1_7.svg" ContentType="image/svg"/>
  <Override PartName="/ppt/media/image13.wmf" ContentType="image/x-wmf"/>
  <Override PartName="/ppt/media/image14.png" ContentType="image/png"/>
  <Override PartName="/ppt/media/image16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jpeg" ContentType="image/jpe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8.png" ContentType="image/png"/>
  <Override PartName="/ppt/media/image29.png" ContentType="image/png"/>
  <Override PartName="/ppt/media/image30.png" ContentType="image/png"/>
  <Override PartName="/ppt/media/image31.png" ContentType="image/png"/>
  <Override PartName="/ppt/media/image32.jpeg" ContentType="image/jpeg"/>
  <Override PartName="/ppt/media/OOXDiagramDrawingRels1_4.png" ContentType="image/png"/>
  <Override PartName="/ppt/media/image33.png" ContentType="image/png"/>
  <Override PartName="/ppt/media/image34.png" ContentType="image/png"/>
  <Override PartName="/ppt/media/image35.png" ContentType="image/png"/>
  <Override PartName="/ppt/media/image36.png" ContentType="image/png"/>
  <Override PartName="/ppt/media/image37.png" ContentType="image/png"/>
  <Override PartName="/ppt/media/image38.png" ContentType="image/png"/>
  <Override PartName="/ppt/media/OOXDiagramDrawingRels1_0.png" ContentType="image/png"/>
  <Override PartName="/ppt/media/image39.png" ContentType="image/png"/>
  <Override PartName="/ppt/media/image40.png" ContentType="image/png"/>
  <Override PartName="/ppt/media/image41.png" ContentType="image/png"/>
  <Override PartName="/ppt/media/image42.png" ContentType="image/png"/>
  <Override PartName="/ppt/media/OOXDiagramDataRels1_0.png" ContentType="image/png"/>
  <Override PartName="/ppt/media/image43.png" ContentType="image/png"/>
  <Override PartName="/ppt/media/image49.jpeg" ContentType="image/jpeg"/>
  <Override PartName="/ppt/media/image44.jpeg" ContentType="image/jpeg"/>
  <Override PartName="/ppt/media/image46.jpeg" ContentType="image/jpeg"/>
  <Override PartName="/ppt/media/image47.jpeg" ContentType="image/jpeg"/>
  <Override PartName="/ppt/media/OOXDiagramDataRels1_1.svg" ContentType="image/svg"/>
  <Override PartName="/ppt/media/OOXDiagramDataRels1_2.png" ContentType="image/png"/>
  <Override PartName="/ppt/media/OOXDiagramDataRels1_3.svg" ContentType="image/svg"/>
  <Override PartName="/ppt/media/OOXDiagramDataRels1_6.png" ContentType="image/png"/>
  <Override PartName="/ppt/media/image48.png" ContentType="image/png"/>
  <Override PartName="/ppt/media/OOXDiagramDrawingRels1_1.svg" ContentType="image/svg"/>
  <Override PartName="/ppt/media/OOXDiagramDrawingRels1_2.png" ContentType="image/png"/>
  <Override PartName="/ppt/media/OOXDiagramDrawingRels1_6.png" ContentType="image/png"/>
  <Override PartName="/ppt/media/OOXDiagramDrawingRels1_7.svg" ContentType="image/svg"/>
  <Override PartName="/ppt/media/image50.png" ContentType="image/png"/>
  <Override PartName="/ppt/media/image51.jpeg" ContentType="image/jpeg"/>
  <Override PartName="/ppt/media/image52.png" ContentType="image/png"/>
  <Override PartName="/ppt/media/image53.png" ContentType="image/png"/>
  <Override PartName="/ppt/media/image54.jpeg" ContentType="image/jpeg"/>
  <Override PartName="/ppt/media/image55.png" ContentType="image/png"/>
  <Override PartName="/ppt/media/image56.png" ContentType="image/png"/>
  <Override PartName="/ppt/media/image57.png" ContentType="image/png"/>
  <Override PartName="/ppt/media/image58.png" ContentType="image/png"/>
  <Override PartName="/ppt/media/image59.png" ContentType="image/png"/>
  <Override PartName="/ppt/media/image60.png" ContentType="image/png"/>
  <Override PartName="/ppt/media/image63.png" ContentType="image/png"/>
  <Override PartName="/ppt/media/image64.png" ContentType="image/png"/>
  <Override PartName="/ppt/media/image65.png" ContentType="image/png"/>
  <Override PartName="/ppt/media/image66.jpeg" ContentType="image/jpeg"/>
  <Override PartName="/ppt/slideLayouts/slideLayout31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_rels/slideLayout39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1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37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38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39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28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129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148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149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110.xml.rels" ContentType="application/vnd.openxmlformats-package.relationships+xml"/>
  <Override PartName="/ppt/slideLayouts/_rels/slideLayout111.xml.rels" ContentType="application/vnd.openxmlformats-package.relationships+xml"/>
  <Override PartName="/ppt/slideLayouts/_rels/slideLayout112.xml.rels" ContentType="application/vnd.openxmlformats-package.relationships+xml"/>
  <Override PartName="/ppt/slideLayouts/_rels/slideLayout113.xml.rels" ContentType="application/vnd.openxmlformats-package.relationships+xml"/>
  <Override PartName="/ppt/slideLayouts/_rels/slideLayout114.xml.rels" ContentType="application/vnd.openxmlformats-package.relationships+xml"/>
  <Override PartName="/ppt/slideLayouts/_rels/slideLayout115.xml.rels" ContentType="application/vnd.openxmlformats-package.relationships+xml"/>
  <Override PartName="/ppt/slideLayouts/_rels/slideLayout116.xml.rels" ContentType="application/vnd.openxmlformats-package.relationships+xml"/>
  <Override PartName="/ppt/slideLayouts/_rels/slideLayout117.xml.rels" ContentType="application/vnd.openxmlformats-package.relationships+xml"/>
  <Override PartName="/ppt/slideLayouts/_rels/slideLayout120.xml.rels" ContentType="application/vnd.openxmlformats-package.relationships+xml"/>
  <Override PartName="/ppt/slideLayouts/_rels/slideLayout121.xml.rels" ContentType="application/vnd.openxmlformats-package.relationships+xml"/>
  <Override PartName="/ppt/slideLayouts/_rels/slideLayout122.xml.rels" ContentType="application/vnd.openxmlformats-package.relationships+xml"/>
  <Override PartName="/ppt/slideLayouts/_rels/slideLayout123.xml.rels" ContentType="application/vnd.openxmlformats-package.relationships+xml"/>
  <Override PartName="/ppt/slideLayouts/_rels/slideLayout124.xml.rels" ContentType="application/vnd.openxmlformats-package.relationships+xml"/>
  <Override PartName="/ppt/slideLayouts/_rels/slideLayout125.xml.rels" ContentType="application/vnd.openxmlformats-package.relationships+xml"/>
  <Override PartName="/ppt/slideLayouts/_rels/slideLayout126.xml.rels" ContentType="application/vnd.openxmlformats-package.relationships+xml"/>
  <Override PartName="/ppt/slideLayouts/_rels/slideLayout127.xml.rels" ContentType="application/vnd.openxmlformats-package.relationships+xml"/>
  <Override PartName="/ppt/slideLayouts/_rels/slideLayout130.xml.rels" ContentType="application/vnd.openxmlformats-package.relationships+xml"/>
  <Override PartName="/ppt/slideLayouts/_rels/slideLayout131.xml.rels" ContentType="application/vnd.openxmlformats-package.relationships+xml"/>
  <Override PartName="/ppt/slideLayouts/_rels/slideLayout132.xml.rels" ContentType="application/vnd.openxmlformats-package.relationships+xml"/>
  <Override PartName="/ppt/slideLayouts/_rels/slideLayout133.xml.rels" ContentType="application/vnd.openxmlformats-package.relationships+xml"/>
  <Override PartName="/ppt/slideLayouts/_rels/slideLayout134.xml.rels" ContentType="application/vnd.openxmlformats-package.relationships+xml"/>
  <Override PartName="/ppt/slideLayouts/_rels/slideLayout135.xml.rels" ContentType="application/vnd.openxmlformats-package.relationships+xml"/>
  <Override PartName="/ppt/slideLayouts/_rels/slideLayout136.xml.rels" ContentType="application/vnd.openxmlformats-package.relationships+xml"/>
  <Override PartName="/ppt/slideLayouts/_rels/slideLayout140.xml.rels" ContentType="application/vnd.openxmlformats-package.relationships+xml"/>
  <Override PartName="/ppt/slideLayouts/_rels/slideLayout141.xml.rels" ContentType="application/vnd.openxmlformats-package.relationships+xml"/>
  <Override PartName="/ppt/slideLayouts/_rels/slideLayout142.xml.rels" ContentType="application/vnd.openxmlformats-package.relationships+xml"/>
  <Override PartName="/ppt/slideLayouts/_rels/slideLayout143.xml.rels" ContentType="application/vnd.openxmlformats-package.relationships+xml"/>
  <Override PartName="/ppt/slideLayouts/_rels/slideLayout144.xml.rels" ContentType="application/vnd.openxmlformats-package.relationships+xml"/>
  <Override PartName="/ppt/slideLayouts/_rels/slideLayout145.xml.rels" ContentType="application/vnd.openxmlformats-package.relationships+xml"/>
  <Override PartName="/ppt/slideLayouts/_rels/slideLayout146.xml.rels" ContentType="application/vnd.openxmlformats-package.relationships+xml"/>
  <Override PartName="/ppt/slideLayouts/_rels/slideLayout147.xml.rels" ContentType="application/vnd.openxmlformats-package.relationships+xml"/>
  <Override PartName="/ppt/slideLayouts/_rels/slideLayout150.xml.rels" ContentType="application/vnd.openxmlformats-package.relationships+xml"/>
  <Override PartName="/ppt/slideLayouts/_rels/slideLayout151.xml.rels" ContentType="application/vnd.openxmlformats-package.relationships+xml"/>
  <Override PartName="/ppt/slideLayouts/_rels/slideLayout152.xml.rels" ContentType="application/vnd.openxmlformats-package.relationships+xml"/>
  <Override PartName="/ppt/slideLayouts/_rels/slideLayout153.xml.rels" ContentType="application/vnd.openxmlformats-package.relationships+xml"/>
  <Override PartName="/ppt/slideLayouts/_rels/slideLayout154.xml.rels" ContentType="application/vnd.openxmlformats-package.relationships+xml"/>
  <Override PartName="/ppt/slideLayouts/_rels/slideLayout155.xml.rels" ContentType="application/vnd.openxmlformats-package.relationships+xml"/>
  <Override PartName="/ppt/slideLayouts/_rels/slideLayout156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customXml" Target="../customXml/item1.xml"/><Relationship Id="rId5" Type="http://schemas.openxmlformats.org/officeDocument/2006/relationships/customXml" Target="../customXml/item2.xml"/><Relationship Id="rId6" Type="http://schemas.openxmlformats.org/officeDocument/2006/relationships/customXml" Target="../customXml/item3.xml"/><Relationship Id="rId7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  <p:sldMasterId id="2147483765" r:id="rId11"/>
    <p:sldMasterId id="2147483778" r:id="rId12"/>
    <p:sldMasterId id="2147483791" r:id="rId13"/>
    <p:sldMasterId id="2147483804" r:id="rId14"/>
  </p:sldMasterIdLst>
  <p:notesMasterIdLst>
    <p:notesMasterId r:id="rId15"/>
  </p:notes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274" r:id="rId34"/>
    <p:sldId id="275" r:id="rId35"/>
    <p:sldId id="276" r:id="rId36"/>
    <p:sldId id="277" r:id="rId37"/>
    <p:sldId id="278" r:id="rId38"/>
    <p:sldId id="279" r:id="rId39"/>
    <p:sldId id="280" r:id="rId40"/>
    <p:sldId id="281" r:id="rId41"/>
    <p:sldId id="282" r:id="rId42"/>
    <p:sldId id="283" r:id="rId43"/>
    <p:sldId id="284" r:id="rId44"/>
    <p:sldId id="285" r:id="rId45"/>
    <p:sldId id="286" r:id="rId46"/>
    <p:sldId id="287" r:id="rId47"/>
    <p:sldId id="288" r:id="rId48"/>
    <p:sldId id="289" r:id="rId49"/>
    <p:sldId id="290" r:id="rId50"/>
    <p:sldId id="291" r:id="rId51"/>
  </p:sldIdLst>
  <p:sldSz cx="9144000" cy="51435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notesMaster" Target="notesMasters/notesMaster1.xml"/><Relationship Id="rId16" Type="http://schemas.openxmlformats.org/officeDocument/2006/relationships/slide" Target="slides/slide1.xml"/><Relationship Id="rId17" Type="http://schemas.openxmlformats.org/officeDocument/2006/relationships/slide" Target="slides/slide2.xml"/><Relationship Id="rId18" Type="http://schemas.openxmlformats.org/officeDocument/2006/relationships/slide" Target="slides/slide3.xml"/><Relationship Id="rId19" Type="http://schemas.openxmlformats.org/officeDocument/2006/relationships/slide" Target="slides/slide4.xml"/><Relationship Id="rId20" Type="http://schemas.openxmlformats.org/officeDocument/2006/relationships/slide" Target="slides/slide5.xml"/><Relationship Id="rId21" Type="http://schemas.openxmlformats.org/officeDocument/2006/relationships/slide" Target="slides/slide6.xml"/><Relationship Id="rId22" Type="http://schemas.openxmlformats.org/officeDocument/2006/relationships/slide" Target="slides/slide7.xml"/><Relationship Id="rId23" Type="http://schemas.openxmlformats.org/officeDocument/2006/relationships/slide" Target="slides/slide8.xml"/><Relationship Id="rId24" Type="http://schemas.openxmlformats.org/officeDocument/2006/relationships/slide" Target="slides/slide9.xml"/><Relationship Id="rId25" Type="http://schemas.openxmlformats.org/officeDocument/2006/relationships/slide" Target="slides/slide10.xml"/><Relationship Id="rId26" Type="http://schemas.openxmlformats.org/officeDocument/2006/relationships/slide" Target="slides/slide11.xml"/><Relationship Id="rId27" Type="http://schemas.openxmlformats.org/officeDocument/2006/relationships/slide" Target="slides/slide12.xml"/><Relationship Id="rId28" Type="http://schemas.openxmlformats.org/officeDocument/2006/relationships/slide" Target="slides/slide13.xml"/><Relationship Id="rId29" Type="http://schemas.openxmlformats.org/officeDocument/2006/relationships/slide" Target="slides/slide14.xml"/><Relationship Id="rId30" Type="http://schemas.openxmlformats.org/officeDocument/2006/relationships/slide" Target="slides/slide15.xml"/><Relationship Id="rId31" Type="http://schemas.openxmlformats.org/officeDocument/2006/relationships/slide" Target="slides/slide16.xml"/><Relationship Id="rId32" Type="http://schemas.openxmlformats.org/officeDocument/2006/relationships/slide" Target="slides/slide17.xml"/><Relationship Id="rId33" Type="http://schemas.openxmlformats.org/officeDocument/2006/relationships/slide" Target="slides/slide18.xml"/><Relationship Id="rId34" Type="http://schemas.openxmlformats.org/officeDocument/2006/relationships/slide" Target="slides/slide19.xml"/><Relationship Id="rId35" Type="http://schemas.openxmlformats.org/officeDocument/2006/relationships/slide" Target="slides/slide20.xml"/><Relationship Id="rId36" Type="http://schemas.openxmlformats.org/officeDocument/2006/relationships/slide" Target="slides/slide21.xml"/><Relationship Id="rId37" Type="http://schemas.openxmlformats.org/officeDocument/2006/relationships/slide" Target="slides/slide22.xml"/><Relationship Id="rId38" Type="http://schemas.openxmlformats.org/officeDocument/2006/relationships/slide" Target="slides/slide23.xml"/><Relationship Id="rId39" Type="http://schemas.openxmlformats.org/officeDocument/2006/relationships/slide" Target="slides/slide24.xml"/><Relationship Id="rId40" Type="http://schemas.openxmlformats.org/officeDocument/2006/relationships/slide" Target="slides/slide25.xml"/><Relationship Id="rId41" Type="http://schemas.openxmlformats.org/officeDocument/2006/relationships/slide" Target="slides/slide26.xml"/><Relationship Id="rId42" Type="http://schemas.openxmlformats.org/officeDocument/2006/relationships/slide" Target="slides/slide27.xml"/><Relationship Id="rId43" Type="http://schemas.openxmlformats.org/officeDocument/2006/relationships/slide" Target="slides/slide28.xml"/><Relationship Id="rId44" Type="http://schemas.openxmlformats.org/officeDocument/2006/relationships/slide" Target="slides/slide29.xml"/><Relationship Id="rId45" Type="http://schemas.openxmlformats.org/officeDocument/2006/relationships/slide" Target="slides/slide30.xml"/><Relationship Id="rId46" Type="http://schemas.openxmlformats.org/officeDocument/2006/relationships/slide" Target="slides/slide31.xml"/><Relationship Id="rId47" Type="http://schemas.openxmlformats.org/officeDocument/2006/relationships/slide" Target="slides/slide32.xml"/><Relationship Id="rId48" Type="http://schemas.openxmlformats.org/officeDocument/2006/relationships/slide" Target="slides/slide33.xml"/><Relationship Id="rId49" Type="http://schemas.openxmlformats.org/officeDocument/2006/relationships/slide" Target="slides/slide34.xml"/><Relationship Id="rId50" Type="http://schemas.openxmlformats.org/officeDocument/2006/relationships/slide" Target="slides/slide35.xml"/><Relationship Id="rId51" Type="http://schemas.openxmlformats.org/officeDocument/2006/relationships/slide" Target="slides/slide36.xml"/>
</Relationships>
</file>

<file path=ppt/diagrams/_rels/data1.xml.rels><?xml version="1.0" encoding="UTF-8"?>
<Relationships xmlns="http://schemas.openxmlformats.org/package/2006/relationships"><Relationship Id="rId1" Type="http://schemas.openxmlformats.org/officeDocument/2006/relationships/image" Target="../media/OOXDiagramDataRels1_0.png"/><Relationship Id="rId2" Type="http://schemas.openxmlformats.org/officeDocument/2006/relationships/image" Target="../media/OOXDiagramDataRels1_1.svg"/><Relationship Id="rId3" Type="http://schemas.openxmlformats.org/officeDocument/2006/relationships/image" Target="../media/OOXDiagramDataRels1_2.png"/><Relationship Id="rId4" Type="http://schemas.openxmlformats.org/officeDocument/2006/relationships/image" Target="../media/OOXDiagramDataRels1_3.svg"/><Relationship Id="rId5" Type="http://schemas.openxmlformats.org/officeDocument/2006/relationships/image" Target="../media/OOXDiagramDataRels1_4.png"/><Relationship Id="rId6" Type="http://schemas.openxmlformats.org/officeDocument/2006/relationships/image" Target="../media/OOXDiagramDataRels1_5.svg"/><Relationship Id="rId7" Type="http://schemas.openxmlformats.org/officeDocument/2006/relationships/image" Target="../media/OOXDiagramDataRels1_6.png"/><Relationship Id="rId8" Type="http://schemas.openxmlformats.org/officeDocument/2006/relationships/image" Target="../media/OOXDiagramDataRels1_7.svg"/>
</Relationships>
</file>

<file path=ppt/diagrams/_rels/drawing1.xml.rels><?xml version="1.0" encoding="UTF-8"?>
<Relationships xmlns="http://schemas.openxmlformats.org/package/2006/relationships"><Relationship Id="rId1" Type="http://schemas.openxmlformats.org/officeDocument/2006/relationships/image" Target="../media/OOXDiagramDrawingRels1_0.png"/><Relationship Id="rId2" Type="http://schemas.openxmlformats.org/officeDocument/2006/relationships/image" Target="../media/OOXDiagramDrawingRels1_1.svg"/><Relationship Id="rId3" Type="http://schemas.openxmlformats.org/officeDocument/2006/relationships/image" Target="../media/OOXDiagramDrawingRels1_2.png"/><Relationship Id="rId4" Type="http://schemas.openxmlformats.org/officeDocument/2006/relationships/image" Target="../media/OOXDiagramDrawingRels1_3.svg"/><Relationship Id="rId5" Type="http://schemas.openxmlformats.org/officeDocument/2006/relationships/image" Target="../media/OOXDiagramDrawingRels1_4.png"/><Relationship Id="rId6" Type="http://schemas.openxmlformats.org/officeDocument/2006/relationships/image" Target="../media/OOXDiagramDrawingRels1_5.svg"/><Relationship Id="rId7" Type="http://schemas.openxmlformats.org/officeDocument/2006/relationships/image" Target="../media/OOXDiagramDrawingRels1_6.png"/><Relationship Id="rId8" Type="http://schemas.openxmlformats.org/officeDocument/2006/relationships/image" Target="../media/OOXDiagramDrawingRels1_7.svg"/>
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8ADD62-5BD1-4EA2-9255-A822C85022B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EC6893CB-ABFC-4F30-B5D8-836D978CC51E}">
      <dgm:prSet/>
      <dgm:spPr/>
      <dgm:t>
        <a:bodyPr/>
        <a:lstStyle/>
        <a:p>
          <a:r>
            <a:rPr lang="en-US"/>
            <a:t>Participate in all 12 sessions (live or on-demand) during the date range for the live series (January 18</a:t>
          </a:r>
          <a:r>
            <a:rPr lang="en-US" baseline="30000"/>
            <a:t>th</a:t>
          </a:r>
          <a:r>
            <a:rPr lang="en-US"/>
            <a:t> – March 17</a:t>
          </a:r>
          <a:r>
            <a:rPr lang="en-US" baseline="30000"/>
            <a:t>th</a:t>
          </a:r>
          <a:r>
            <a:rPr lang="en-US"/>
            <a:t>).</a:t>
          </a:r>
        </a:p>
      </dgm:t>
    </dgm:pt>
    <dgm:pt modelId="{28F24F4B-75EE-4C97-8429-8E1257C71A1B}" type="parTrans" cxnId="{B254F8A8-A068-4326-B3F8-20A3D82BBDA6}">
      <dgm:prSet/>
      <dgm:spPr/>
      <dgm:t>
        <a:bodyPr/>
        <a:lstStyle/>
        <a:p>
          <a:endParaRPr lang="en-US"/>
        </a:p>
      </dgm:t>
    </dgm:pt>
    <dgm:pt modelId="{E25811F7-50AA-4D9E-9032-832A41164885}" type="sibTrans" cxnId="{B254F8A8-A068-4326-B3F8-20A3D82BBDA6}">
      <dgm:prSet/>
      <dgm:spPr/>
      <dgm:t>
        <a:bodyPr/>
        <a:lstStyle/>
        <a:p>
          <a:endParaRPr lang="en-US"/>
        </a:p>
      </dgm:t>
    </dgm:pt>
    <dgm:pt modelId="{CB048D75-F719-48D3-BBAE-3344C1EB0D1F}">
      <dgm:prSet/>
      <dgm:spPr/>
      <dgm:t>
        <a:bodyPr/>
        <a:lstStyle/>
        <a:p>
          <a:r>
            <a:rPr lang="en-US" dirty="0"/>
            <a:t>Be an active member of CIN through engagement in the community.</a:t>
          </a:r>
        </a:p>
      </dgm:t>
    </dgm:pt>
    <dgm:pt modelId="{D8556A88-8153-490D-ADC7-F61A38DEB10B}" type="parTrans" cxnId="{49AFDE99-6549-41FF-A557-0A846F0B4C48}">
      <dgm:prSet/>
      <dgm:spPr/>
      <dgm:t>
        <a:bodyPr/>
        <a:lstStyle/>
        <a:p>
          <a:endParaRPr lang="en-US"/>
        </a:p>
      </dgm:t>
    </dgm:pt>
    <dgm:pt modelId="{60179D5D-7A0F-41EA-A1EF-E104A0064762}" type="sibTrans" cxnId="{49AFDE99-6549-41FF-A557-0A846F0B4C48}">
      <dgm:prSet/>
      <dgm:spPr/>
      <dgm:t>
        <a:bodyPr/>
        <a:lstStyle/>
        <a:p>
          <a:endParaRPr lang="en-US"/>
        </a:p>
      </dgm:t>
    </dgm:pt>
    <dgm:pt modelId="{EFF868EF-1CE5-4E71-8194-ACF84552629D}">
      <dgm:prSet/>
      <dgm:spPr/>
      <dgm:t>
        <a:bodyPr/>
        <a:lstStyle/>
        <a:p>
          <a:r>
            <a:rPr lang="en-US"/>
            <a:t>Be involved with a CompTIA training partner or an independent instructor teaching CompTIA certifications. </a:t>
          </a:r>
        </a:p>
      </dgm:t>
    </dgm:pt>
    <dgm:pt modelId="{2A11359D-41E8-41A2-BE19-6A6F1AC37E1B}" type="parTrans" cxnId="{7C4E6252-7070-4132-A7C1-6983A5FE2F09}">
      <dgm:prSet/>
      <dgm:spPr/>
      <dgm:t>
        <a:bodyPr/>
        <a:lstStyle/>
        <a:p>
          <a:endParaRPr lang="en-US"/>
        </a:p>
      </dgm:t>
    </dgm:pt>
    <dgm:pt modelId="{B44AFF10-9D3F-478B-AD1B-D401E6E955C5}" type="sibTrans" cxnId="{7C4E6252-7070-4132-A7C1-6983A5FE2F09}">
      <dgm:prSet/>
      <dgm:spPr/>
      <dgm:t>
        <a:bodyPr/>
        <a:lstStyle/>
        <a:p>
          <a:endParaRPr lang="en-US"/>
        </a:p>
      </dgm:t>
    </dgm:pt>
    <dgm:pt modelId="{A498E61C-7F2B-4E5E-A8FB-48299BDB2161}">
      <dgm:prSet/>
      <dgm:spPr/>
      <dgm:t>
        <a:bodyPr/>
        <a:lstStyle/>
        <a:p>
          <a:r>
            <a:rPr lang="en-US"/>
            <a:t>For questions or clarifications talk with your CompTIA Business Development Manager.</a:t>
          </a:r>
        </a:p>
      </dgm:t>
    </dgm:pt>
    <dgm:pt modelId="{88034172-2357-4D52-956C-B4C45C0FF1A8}" type="parTrans" cxnId="{D75E64A7-53E0-4FE6-AD13-84BC04A6F118}">
      <dgm:prSet/>
      <dgm:spPr/>
      <dgm:t>
        <a:bodyPr/>
        <a:lstStyle/>
        <a:p>
          <a:endParaRPr lang="en-US"/>
        </a:p>
      </dgm:t>
    </dgm:pt>
    <dgm:pt modelId="{BA1C398D-D1F6-4663-B5EB-B4C5E227A1D8}" type="sibTrans" cxnId="{D75E64A7-53E0-4FE6-AD13-84BC04A6F118}">
      <dgm:prSet/>
      <dgm:spPr/>
      <dgm:t>
        <a:bodyPr/>
        <a:lstStyle/>
        <a:p>
          <a:endParaRPr lang="en-US"/>
        </a:p>
      </dgm:t>
    </dgm:pt>
    <dgm:pt modelId="{D6C69A77-B30E-4547-849E-0E58E4FCE546}" type="pres">
      <dgm:prSet presAssocID="{538ADD62-5BD1-4EA2-9255-A822C85022B2}" presName="root" presStyleCnt="0">
        <dgm:presLayoutVars>
          <dgm:dir/>
          <dgm:resizeHandles val="exact"/>
        </dgm:presLayoutVars>
      </dgm:prSet>
      <dgm:spPr/>
    </dgm:pt>
    <dgm:pt modelId="{31571DA8-32A6-4210-AACD-74396EDF9059}" type="pres">
      <dgm:prSet presAssocID="{EC6893CB-ABFC-4F30-B5D8-836D978CC51E}" presName="compNode" presStyleCnt="0"/>
      <dgm:spPr/>
    </dgm:pt>
    <dgm:pt modelId="{9256AC6C-95E6-46E2-8A31-B48605629AAF}" type="pres">
      <dgm:prSet presAssocID="{EC6893CB-ABFC-4F30-B5D8-836D978CC51E}" presName="bgRect" presStyleLbl="bgShp" presStyleIdx="0" presStyleCnt="4"/>
      <dgm:spPr/>
    </dgm:pt>
    <dgm:pt modelId="{D57FA187-C9C1-4936-95E4-B6A1E0C30701}" type="pres">
      <dgm:prSet presAssocID="{EC6893CB-ABFC-4F30-B5D8-836D978CC51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levision"/>
        </a:ext>
      </dgm:extLst>
    </dgm:pt>
    <dgm:pt modelId="{0A7CEAA2-6748-49C4-A7CC-88EE699D910B}" type="pres">
      <dgm:prSet presAssocID="{EC6893CB-ABFC-4F30-B5D8-836D978CC51E}" presName="spaceRect" presStyleCnt="0"/>
      <dgm:spPr/>
    </dgm:pt>
    <dgm:pt modelId="{B718947C-C132-4256-AEE7-9B32849C4510}" type="pres">
      <dgm:prSet presAssocID="{EC6893CB-ABFC-4F30-B5D8-836D978CC51E}" presName="parTx" presStyleLbl="revTx" presStyleIdx="0" presStyleCnt="4">
        <dgm:presLayoutVars>
          <dgm:chMax val="0"/>
          <dgm:chPref val="0"/>
        </dgm:presLayoutVars>
      </dgm:prSet>
      <dgm:spPr/>
    </dgm:pt>
    <dgm:pt modelId="{44561D5D-41BD-4D75-9BCE-E04C8131CD8D}" type="pres">
      <dgm:prSet presAssocID="{E25811F7-50AA-4D9E-9032-832A41164885}" presName="sibTrans" presStyleCnt="0"/>
      <dgm:spPr/>
    </dgm:pt>
    <dgm:pt modelId="{F61E78CC-AA91-4195-A49F-A4551E293C72}" type="pres">
      <dgm:prSet presAssocID="{CB048D75-F719-48D3-BBAE-3344C1EB0D1F}" presName="compNode" presStyleCnt="0"/>
      <dgm:spPr/>
    </dgm:pt>
    <dgm:pt modelId="{456D64DD-6FC2-409E-9D54-CE843FEEA299}" type="pres">
      <dgm:prSet presAssocID="{CB048D75-F719-48D3-BBAE-3344C1EB0D1F}" presName="bgRect" presStyleLbl="bgShp" presStyleIdx="1" presStyleCnt="4"/>
      <dgm:spPr/>
    </dgm:pt>
    <dgm:pt modelId="{9A6D34F1-9881-4AB4-A354-8173040593BD}" type="pres">
      <dgm:prSet presAssocID="{CB048D75-F719-48D3-BBAE-3344C1EB0D1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are With Person"/>
        </a:ext>
      </dgm:extLst>
    </dgm:pt>
    <dgm:pt modelId="{2E50194B-36E1-4858-9662-61D2E3D3B831}" type="pres">
      <dgm:prSet presAssocID="{CB048D75-F719-48D3-BBAE-3344C1EB0D1F}" presName="spaceRect" presStyleCnt="0"/>
      <dgm:spPr/>
    </dgm:pt>
    <dgm:pt modelId="{AA6E77C4-7F39-444D-8642-71AF5EF71B49}" type="pres">
      <dgm:prSet presAssocID="{CB048D75-F719-48D3-BBAE-3344C1EB0D1F}" presName="parTx" presStyleLbl="revTx" presStyleIdx="1" presStyleCnt="4">
        <dgm:presLayoutVars>
          <dgm:chMax val="0"/>
          <dgm:chPref val="0"/>
        </dgm:presLayoutVars>
      </dgm:prSet>
      <dgm:spPr/>
    </dgm:pt>
    <dgm:pt modelId="{8FD950DD-09D0-42E3-90E2-E11A8C013B5D}" type="pres">
      <dgm:prSet presAssocID="{60179D5D-7A0F-41EA-A1EF-E104A0064762}" presName="sibTrans" presStyleCnt="0"/>
      <dgm:spPr/>
    </dgm:pt>
    <dgm:pt modelId="{948968F4-68E8-4FBD-9690-F3B349C55FE0}" type="pres">
      <dgm:prSet presAssocID="{EFF868EF-1CE5-4E71-8194-ACF84552629D}" presName="compNode" presStyleCnt="0"/>
      <dgm:spPr/>
    </dgm:pt>
    <dgm:pt modelId="{4CB476E7-EE60-475F-B677-0D1651394DED}" type="pres">
      <dgm:prSet presAssocID="{EFF868EF-1CE5-4E71-8194-ACF84552629D}" presName="bgRect" presStyleLbl="bgShp" presStyleIdx="2" presStyleCnt="4"/>
      <dgm:spPr/>
    </dgm:pt>
    <dgm:pt modelId="{EE7726B9-1EED-47B8-8273-9EE597E83F34}" type="pres">
      <dgm:prSet presAssocID="{EFF868EF-1CE5-4E71-8194-ACF84552629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AD0A5719-D85C-4AFD-B4D9-A4DE4C19CA4D}" type="pres">
      <dgm:prSet presAssocID="{EFF868EF-1CE5-4E71-8194-ACF84552629D}" presName="spaceRect" presStyleCnt="0"/>
      <dgm:spPr/>
    </dgm:pt>
    <dgm:pt modelId="{48AC1532-FBF9-424C-AC55-0E606DDB0A7C}" type="pres">
      <dgm:prSet presAssocID="{EFF868EF-1CE5-4E71-8194-ACF84552629D}" presName="parTx" presStyleLbl="revTx" presStyleIdx="2" presStyleCnt="4">
        <dgm:presLayoutVars>
          <dgm:chMax val="0"/>
          <dgm:chPref val="0"/>
        </dgm:presLayoutVars>
      </dgm:prSet>
      <dgm:spPr/>
    </dgm:pt>
    <dgm:pt modelId="{42189ACA-9A2F-4DA7-9E94-5F641E22CCE3}" type="pres">
      <dgm:prSet presAssocID="{B44AFF10-9D3F-478B-AD1B-D401E6E955C5}" presName="sibTrans" presStyleCnt="0"/>
      <dgm:spPr/>
    </dgm:pt>
    <dgm:pt modelId="{99E2BE82-9D64-4557-AA03-582454DA7757}" type="pres">
      <dgm:prSet presAssocID="{A498E61C-7F2B-4E5E-A8FB-48299BDB2161}" presName="compNode" presStyleCnt="0"/>
      <dgm:spPr/>
    </dgm:pt>
    <dgm:pt modelId="{38A288C1-A5D2-4563-B6A2-3BFF92CE55C1}" type="pres">
      <dgm:prSet presAssocID="{A498E61C-7F2B-4E5E-A8FB-48299BDB2161}" presName="bgRect" presStyleLbl="bgShp" presStyleIdx="3" presStyleCnt="4"/>
      <dgm:spPr/>
    </dgm:pt>
    <dgm:pt modelId="{422D9DE6-936B-4FE3-AD36-30BC5235688A}" type="pres">
      <dgm:prSet presAssocID="{A498E61C-7F2B-4E5E-A8FB-48299BDB216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C413CF3F-3B03-4786-B583-1D1F050EC4A2}" type="pres">
      <dgm:prSet presAssocID="{A498E61C-7F2B-4E5E-A8FB-48299BDB2161}" presName="spaceRect" presStyleCnt="0"/>
      <dgm:spPr/>
    </dgm:pt>
    <dgm:pt modelId="{B317C8D6-C947-49A7-B58D-D949886F1F79}" type="pres">
      <dgm:prSet presAssocID="{A498E61C-7F2B-4E5E-A8FB-48299BDB2161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B3363407-0BAB-48EF-B2EA-1721FE9C2A7F}" type="presOf" srcId="{CB048D75-F719-48D3-BBAE-3344C1EB0D1F}" destId="{AA6E77C4-7F39-444D-8642-71AF5EF71B49}" srcOrd="0" destOrd="0" presId="urn:microsoft.com/office/officeart/2018/2/layout/IconVerticalSolidList"/>
    <dgm:cxn modelId="{528FF942-6CF8-4EE0-BBDC-8DB1666705D5}" type="presOf" srcId="{EC6893CB-ABFC-4F30-B5D8-836D978CC51E}" destId="{B718947C-C132-4256-AEE7-9B32849C4510}" srcOrd="0" destOrd="0" presId="urn:microsoft.com/office/officeart/2018/2/layout/IconVerticalSolidList"/>
    <dgm:cxn modelId="{1D7DE969-EBDD-407E-AC85-195D29E20708}" type="presOf" srcId="{EFF868EF-1CE5-4E71-8194-ACF84552629D}" destId="{48AC1532-FBF9-424C-AC55-0E606DDB0A7C}" srcOrd="0" destOrd="0" presId="urn:microsoft.com/office/officeart/2018/2/layout/IconVerticalSolidList"/>
    <dgm:cxn modelId="{7C4E6252-7070-4132-A7C1-6983A5FE2F09}" srcId="{538ADD62-5BD1-4EA2-9255-A822C85022B2}" destId="{EFF868EF-1CE5-4E71-8194-ACF84552629D}" srcOrd="2" destOrd="0" parTransId="{2A11359D-41E8-41A2-BE19-6A6F1AC37E1B}" sibTransId="{B44AFF10-9D3F-478B-AD1B-D401E6E955C5}"/>
    <dgm:cxn modelId="{FBBFCA92-F989-4CD8-96CD-5A11D184A9F8}" type="presOf" srcId="{A498E61C-7F2B-4E5E-A8FB-48299BDB2161}" destId="{B317C8D6-C947-49A7-B58D-D949886F1F79}" srcOrd="0" destOrd="0" presId="urn:microsoft.com/office/officeart/2018/2/layout/IconVerticalSolidList"/>
    <dgm:cxn modelId="{49AFDE99-6549-41FF-A557-0A846F0B4C48}" srcId="{538ADD62-5BD1-4EA2-9255-A822C85022B2}" destId="{CB048D75-F719-48D3-BBAE-3344C1EB0D1F}" srcOrd="1" destOrd="0" parTransId="{D8556A88-8153-490D-ADC7-F61A38DEB10B}" sibTransId="{60179D5D-7A0F-41EA-A1EF-E104A0064762}"/>
    <dgm:cxn modelId="{D75E64A7-53E0-4FE6-AD13-84BC04A6F118}" srcId="{538ADD62-5BD1-4EA2-9255-A822C85022B2}" destId="{A498E61C-7F2B-4E5E-A8FB-48299BDB2161}" srcOrd="3" destOrd="0" parTransId="{88034172-2357-4D52-956C-B4C45C0FF1A8}" sibTransId="{BA1C398D-D1F6-4663-B5EB-B4C5E227A1D8}"/>
    <dgm:cxn modelId="{B254F8A8-A068-4326-B3F8-20A3D82BBDA6}" srcId="{538ADD62-5BD1-4EA2-9255-A822C85022B2}" destId="{EC6893CB-ABFC-4F30-B5D8-836D978CC51E}" srcOrd="0" destOrd="0" parTransId="{28F24F4B-75EE-4C97-8429-8E1257C71A1B}" sibTransId="{E25811F7-50AA-4D9E-9032-832A41164885}"/>
    <dgm:cxn modelId="{C32E01BD-4D32-4FA9-A863-CE92C109675F}" type="presOf" srcId="{538ADD62-5BD1-4EA2-9255-A822C85022B2}" destId="{D6C69A77-B30E-4547-849E-0E58E4FCE546}" srcOrd="0" destOrd="0" presId="urn:microsoft.com/office/officeart/2018/2/layout/IconVerticalSolidList"/>
    <dgm:cxn modelId="{C1D52F70-A049-4A9A-A36B-7BDC04B8407F}" type="presParOf" srcId="{D6C69A77-B30E-4547-849E-0E58E4FCE546}" destId="{31571DA8-32A6-4210-AACD-74396EDF9059}" srcOrd="0" destOrd="0" presId="urn:microsoft.com/office/officeart/2018/2/layout/IconVerticalSolidList"/>
    <dgm:cxn modelId="{7717BA1F-77D5-4166-B859-C16E1BA79A79}" type="presParOf" srcId="{31571DA8-32A6-4210-AACD-74396EDF9059}" destId="{9256AC6C-95E6-46E2-8A31-B48605629AAF}" srcOrd="0" destOrd="0" presId="urn:microsoft.com/office/officeart/2018/2/layout/IconVerticalSolidList"/>
    <dgm:cxn modelId="{9BED8FFD-C137-4B39-9E57-ABF380F1AC87}" type="presParOf" srcId="{31571DA8-32A6-4210-AACD-74396EDF9059}" destId="{D57FA187-C9C1-4936-95E4-B6A1E0C30701}" srcOrd="1" destOrd="0" presId="urn:microsoft.com/office/officeart/2018/2/layout/IconVerticalSolidList"/>
    <dgm:cxn modelId="{CD4EC320-92FB-4715-8848-FECB5AD27BDA}" type="presParOf" srcId="{31571DA8-32A6-4210-AACD-74396EDF9059}" destId="{0A7CEAA2-6748-49C4-A7CC-88EE699D910B}" srcOrd="2" destOrd="0" presId="urn:microsoft.com/office/officeart/2018/2/layout/IconVerticalSolidList"/>
    <dgm:cxn modelId="{DD831885-6E9A-4A5B-A7A4-644C1116E2AD}" type="presParOf" srcId="{31571DA8-32A6-4210-AACD-74396EDF9059}" destId="{B718947C-C132-4256-AEE7-9B32849C4510}" srcOrd="3" destOrd="0" presId="urn:microsoft.com/office/officeart/2018/2/layout/IconVerticalSolidList"/>
    <dgm:cxn modelId="{58FABBEB-DF73-48A1-A5BA-FFDF0B7E32A4}" type="presParOf" srcId="{D6C69A77-B30E-4547-849E-0E58E4FCE546}" destId="{44561D5D-41BD-4D75-9BCE-E04C8131CD8D}" srcOrd="1" destOrd="0" presId="urn:microsoft.com/office/officeart/2018/2/layout/IconVerticalSolidList"/>
    <dgm:cxn modelId="{358441AD-9CA7-48B1-93D7-E224D1985BFD}" type="presParOf" srcId="{D6C69A77-B30E-4547-849E-0E58E4FCE546}" destId="{F61E78CC-AA91-4195-A49F-A4551E293C72}" srcOrd="2" destOrd="0" presId="urn:microsoft.com/office/officeart/2018/2/layout/IconVerticalSolidList"/>
    <dgm:cxn modelId="{C32023A0-9633-499A-8340-EFD2B0FA1841}" type="presParOf" srcId="{F61E78CC-AA91-4195-A49F-A4551E293C72}" destId="{456D64DD-6FC2-409E-9D54-CE843FEEA299}" srcOrd="0" destOrd="0" presId="urn:microsoft.com/office/officeart/2018/2/layout/IconVerticalSolidList"/>
    <dgm:cxn modelId="{BB9665CB-43DC-4BB5-A7ED-32F61C183E42}" type="presParOf" srcId="{F61E78CC-AA91-4195-A49F-A4551E293C72}" destId="{9A6D34F1-9881-4AB4-A354-8173040593BD}" srcOrd="1" destOrd="0" presId="urn:microsoft.com/office/officeart/2018/2/layout/IconVerticalSolidList"/>
    <dgm:cxn modelId="{DAD0962D-5162-498B-94F5-10A8F119127C}" type="presParOf" srcId="{F61E78CC-AA91-4195-A49F-A4551E293C72}" destId="{2E50194B-36E1-4858-9662-61D2E3D3B831}" srcOrd="2" destOrd="0" presId="urn:microsoft.com/office/officeart/2018/2/layout/IconVerticalSolidList"/>
    <dgm:cxn modelId="{70E4EB6F-99C5-4B79-A0FE-C62A0DC0E2B7}" type="presParOf" srcId="{F61E78CC-AA91-4195-A49F-A4551E293C72}" destId="{AA6E77C4-7F39-444D-8642-71AF5EF71B49}" srcOrd="3" destOrd="0" presId="urn:microsoft.com/office/officeart/2018/2/layout/IconVerticalSolidList"/>
    <dgm:cxn modelId="{1DB39AE7-C572-4F40-9E2B-13D47FD435F7}" type="presParOf" srcId="{D6C69A77-B30E-4547-849E-0E58E4FCE546}" destId="{8FD950DD-09D0-42E3-90E2-E11A8C013B5D}" srcOrd="3" destOrd="0" presId="urn:microsoft.com/office/officeart/2018/2/layout/IconVerticalSolidList"/>
    <dgm:cxn modelId="{F7DFE167-0E7C-4827-983E-A241C3D4BC6D}" type="presParOf" srcId="{D6C69A77-B30E-4547-849E-0E58E4FCE546}" destId="{948968F4-68E8-4FBD-9690-F3B349C55FE0}" srcOrd="4" destOrd="0" presId="urn:microsoft.com/office/officeart/2018/2/layout/IconVerticalSolidList"/>
    <dgm:cxn modelId="{CDEDFA46-9AA2-4EF9-86F3-213F89C4495D}" type="presParOf" srcId="{948968F4-68E8-4FBD-9690-F3B349C55FE0}" destId="{4CB476E7-EE60-475F-B677-0D1651394DED}" srcOrd="0" destOrd="0" presId="urn:microsoft.com/office/officeart/2018/2/layout/IconVerticalSolidList"/>
    <dgm:cxn modelId="{71CA3120-895A-457D-ACF0-59012D9E60E5}" type="presParOf" srcId="{948968F4-68E8-4FBD-9690-F3B349C55FE0}" destId="{EE7726B9-1EED-47B8-8273-9EE597E83F34}" srcOrd="1" destOrd="0" presId="urn:microsoft.com/office/officeart/2018/2/layout/IconVerticalSolidList"/>
    <dgm:cxn modelId="{48CFF971-4F53-489F-ACDB-EA7C6690E2E4}" type="presParOf" srcId="{948968F4-68E8-4FBD-9690-F3B349C55FE0}" destId="{AD0A5719-D85C-4AFD-B4D9-A4DE4C19CA4D}" srcOrd="2" destOrd="0" presId="urn:microsoft.com/office/officeart/2018/2/layout/IconVerticalSolidList"/>
    <dgm:cxn modelId="{30F5AC34-43ED-4580-B061-C997BA28550F}" type="presParOf" srcId="{948968F4-68E8-4FBD-9690-F3B349C55FE0}" destId="{48AC1532-FBF9-424C-AC55-0E606DDB0A7C}" srcOrd="3" destOrd="0" presId="urn:microsoft.com/office/officeart/2018/2/layout/IconVerticalSolidList"/>
    <dgm:cxn modelId="{D941BE12-B1D6-4938-AAB5-74CFE9F5F64B}" type="presParOf" srcId="{D6C69A77-B30E-4547-849E-0E58E4FCE546}" destId="{42189ACA-9A2F-4DA7-9E94-5F641E22CCE3}" srcOrd="5" destOrd="0" presId="urn:microsoft.com/office/officeart/2018/2/layout/IconVerticalSolidList"/>
    <dgm:cxn modelId="{6487C53B-C28C-4451-B3F9-FDB197EFB3B8}" type="presParOf" srcId="{D6C69A77-B30E-4547-849E-0E58E4FCE546}" destId="{99E2BE82-9D64-4557-AA03-582454DA7757}" srcOrd="6" destOrd="0" presId="urn:microsoft.com/office/officeart/2018/2/layout/IconVerticalSolidList"/>
    <dgm:cxn modelId="{0CE8E1DC-29F9-4CFA-804B-D3724F300D73}" type="presParOf" srcId="{99E2BE82-9D64-4557-AA03-582454DA7757}" destId="{38A288C1-A5D2-4563-B6A2-3BFF92CE55C1}" srcOrd="0" destOrd="0" presId="urn:microsoft.com/office/officeart/2018/2/layout/IconVerticalSolidList"/>
    <dgm:cxn modelId="{536972D1-FE06-4ABB-8D01-F5AEC5221B01}" type="presParOf" srcId="{99E2BE82-9D64-4557-AA03-582454DA7757}" destId="{422D9DE6-936B-4FE3-AD36-30BC5235688A}" srcOrd="1" destOrd="0" presId="urn:microsoft.com/office/officeart/2018/2/layout/IconVerticalSolidList"/>
    <dgm:cxn modelId="{097BDD09-BEF3-41D9-AE73-E01544D86507}" type="presParOf" srcId="{99E2BE82-9D64-4557-AA03-582454DA7757}" destId="{C413CF3F-3B03-4786-B583-1D1F050EC4A2}" srcOrd="2" destOrd="0" presId="urn:microsoft.com/office/officeart/2018/2/layout/IconVerticalSolidList"/>
    <dgm:cxn modelId="{5144FD62-E30B-459F-B882-0713875959B7}" type="presParOf" srcId="{99E2BE82-9D64-4557-AA03-582454DA7757}" destId="{B317C8D6-C947-49A7-B58D-D949886F1F7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56AC6C-95E6-46E2-8A31-B48605629AAF}">
      <dsp:nvSpPr>
        <dsp:cNvPr id="0" name=""/>
        <dsp:cNvSpPr/>
      </dsp:nvSpPr>
      <dsp:spPr>
        <a:xfrm>
          <a:off x="0" y="1991"/>
          <a:ext cx="4045021" cy="6888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7FA187-C9C1-4936-95E4-B6A1E0C30701}">
      <dsp:nvSpPr>
        <dsp:cNvPr id="0" name=""/>
        <dsp:cNvSpPr/>
      </dsp:nvSpPr>
      <dsp:spPr>
        <a:xfrm>
          <a:off x="208374" y="156980"/>
          <a:ext cx="379232" cy="3788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18947C-C132-4256-AEE7-9B32849C4510}">
      <dsp:nvSpPr>
        <dsp:cNvPr id="0" name=""/>
        <dsp:cNvSpPr/>
      </dsp:nvSpPr>
      <dsp:spPr>
        <a:xfrm>
          <a:off x="795981" y="1991"/>
          <a:ext cx="3072151" cy="689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974" tIns="72974" rIns="72974" bIns="72974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Participate in all 12 sessions (live or on-demand) during the date range for the live series (January 18</a:t>
          </a:r>
          <a:r>
            <a:rPr lang="en-US" sz="1400" kern="1200" baseline="30000"/>
            <a:t>th</a:t>
          </a:r>
          <a:r>
            <a:rPr lang="en-US" sz="1400" kern="1200"/>
            <a:t> – March 17</a:t>
          </a:r>
          <a:r>
            <a:rPr lang="en-US" sz="1400" kern="1200" baseline="30000"/>
            <a:t>th</a:t>
          </a:r>
          <a:r>
            <a:rPr lang="en-US" sz="1400" kern="1200"/>
            <a:t>).</a:t>
          </a:r>
        </a:p>
      </dsp:txBody>
      <dsp:txXfrm>
        <a:off x="795981" y="1991"/>
        <a:ext cx="3072151" cy="689514"/>
      </dsp:txXfrm>
    </dsp:sp>
    <dsp:sp modelId="{456D64DD-6FC2-409E-9D54-CE843FEEA299}">
      <dsp:nvSpPr>
        <dsp:cNvPr id="0" name=""/>
        <dsp:cNvSpPr/>
      </dsp:nvSpPr>
      <dsp:spPr>
        <a:xfrm>
          <a:off x="0" y="858660"/>
          <a:ext cx="4045021" cy="68884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6D34F1-9881-4AB4-A354-8173040593BD}">
      <dsp:nvSpPr>
        <dsp:cNvPr id="0" name=""/>
        <dsp:cNvSpPr/>
      </dsp:nvSpPr>
      <dsp:spPr>
        <a:xfrm>
          <a:off x="208374" y="1013649"/>
          <a:ext cx="379232" cy="3788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6E77C4-7F39-444D-8642-71AF5EF71B49}">
      <dsp:nvSpPr>
        <dsp:cNvPr id="0" name=""/>
        <dsp:cNvSpPr/>
      </dsp:nvSpPr>
      <dsp:spPr>
        <a:xfrm>
          <a:off x="795981" y="858660"/>
          <a:ext cx="3072151" cy="689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974" tIns="72974" rIns="72974" bIns="72974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Be an active member of CIN through engagement in the community.</a:t>
          </a:r>
        </a:p>
      </dsp:txBody>
      <dsp:txXfrm>
        <a:off x="795981" y="858660"/>
        <a:ext cx="3072151" cy="689514"/>
      </dsp:txXfrm>
    </dsp:sp>
    <dsp:sp modelId="{4CB476E7-EE60-475F-B677-0D1651394DED}">
      <dsp:nvSpPr>
        <dsp:cNvPr id="0" name=""/>
        <dsp:cNvSpPr/>
      </dsp:nvSpPr>
      <dsp:spPr>
        <a:xfrm>
          <a:off x="0" y="1715329"/>
          <a:ext cx="4045021" cy="68884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7726B9-1EED-47B8-8273-9EE597E83F34}">
      <dsp:nvSpPr>
        <dsp:cNvPr id="0" name=""/>
        <dsp:cNvSpPr/>
      </dsp:nvSpPr>
      <dsp:spPr>
        <a:xfrm>
          <a:off x="208374" y="1870318"/>
          <a:ext cx="379232" cy="3788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AC1532-FBF9-424C-AC55-0E606DDB0A7C}">
      <dsp:nvSpPr>
        <dsp:cNvPr id="0" name=""/>
        <dsp:cNvSpPr/>
      </dsp:nvSpPr>
      <dsp:spPr>
        <a:xfrm>
          <a:off x="795981" y="1715329"/>
          <a:ext cx="3072151" cy="689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974" tIns="72974" rIns="72974" bIns="72974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Be involved with a CompTIA training partner or an independent instructor teaching CompTIA certifications. </a:t>
          </a:r>
        </a:p>
      </dsp:txBody>
      <dsp:txXfrm>
        <a:off x="795981" y="1715329"/>
        <a:ext cx="3072151" cy="689514"/>
      </dsp:txXfrm>
    </dsp:sp>
    <dsp:sp modelId="{38A288C1-A5D2-4563-B6A2-3BFF92CE55C1}">
      <dsp:nvSpPr>
        <dsp:cNvPr id="0" name=""/>
        <dsp:cNvSpPr/>
      </dsp:nvSpPr>
      <dsp:spPr>
        <a:xfrm>
          <a:off x="0" y="2571998"/>
          <a:ext cx="4045021" cy="68884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2D9DE6-936B-4FE3-AD36-30BC5235688A}">
      <dsp:nvSpPr>
        <dsp:cNvPr id="0" name=""/>
        <dsp:cNvSpPr/>
      </dsp:nvSpPr>
      <dsp:spPr>
        <a:xfrm>
          <a:off x="208374" y="2726987"/>
          <a:ext cx="379232" cy="37886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17C8D6-C947-49A7-B58D-D949886F1F79}">
      <dsp:nvSpPr>
        <dsp:cNvPr id="0" name=""/>
        <dsp:cNvSpPr/>
      </dsp:nvSpPr>
      <dsp:spPr>
        <a:xfrm>
          <a:off x="795981" y="2571998"/>
          <a:ext cx="3072151" cy="689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974" tIns="72974" rIns="72974" bIns="72974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For questions or clarifications talk with your CompTIA Business Development Manager.</a:t>
          </a:r>
        </a:p>
      </dsp:txBody>
      <dsp:txXfrm>
        <a:off x="795981" y="2571998"/>
        <a:ext cx="3072151" cy="6895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move the slide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539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2000" spc="-1" strike="noStrike">
                <a:latin typeface="Arial"/>
              </a:rPr>
              <a:t>Click to edit the notes format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54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1400" spc="-1" strike="noStrike">
                <a:latin typeface="Times New Roman"/>
              </a:rPr>
              <a:t> 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541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en-US" sz="1400" spc="-1" strike="noStrike">
                <a:latin typeface="Times New Roman"/>
              </a:rPr>
              <a:t> 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542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en-US" sz="1400" spc="-1" strike="noStrike">
                <a:latin typeface="Times New Roman"/>
              </a:rPr>
              <a:t> 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543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A7B787DB-374B-4237-A41C-85932C243AD5}" type="slidenum">
              <a:rPr b="0" lang="en-US" sz="1400" spc="-1" strike="noStrike">
                <a:latin typeface="Times New Roman"/>
              </a:rPr>
              <a:t>1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3720" cy="3426840"/>
          </a:xfrm>
          <a:prstGeom prst="rect">
            <a:avLst/>
          </a:prstGeom>
        </p:spPr>
      </p:sp>
      <p:sp>
        <p:nvSpPr>
          <p:cNvPr id="72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240" cy="4112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27" name="CustomShape 3"/>
          <p:cNvSpPr/>
          <p:nvPr/>
        </p:nvSpPr>
        <p:spPr>
          <a:xfrm>
            <a:off x="3884760" y="8685360"/>
            <a:ext cx="2969640" cy="45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160B784B-76C4-451B-905B-9C0E16DB7EE4}" type="slidenum">
              <a:rPr b="0" lang="en-US" sz="1200" spc="-1" strike="noStrike">
                <a:solidFill>
                  <a:srgbClr val="000000"/>
                </a:solidFill>
                <a:latin typeface="Calibri"/>
                <a:ea typeface="+mn-ea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PlaceHolder 1"/>
          <p:cNvSpPr>
            <a:spLocks noGrp="1"/>
          </p:cNvSpPr>
          <p:nvPr>
            <p:ph type="sldImg"/>
          </p:nvPr>
        </p:nvSpPr>
        <p:spPr>
          <a:xfrm>
            <a:off x="533520" y="763560"/>
            <a:ext cx="6703560" cy="3771720"/>
          </a:xfrm>
          <a:prstGeom prst="rect">
            <a:avLst/>
          </a:prstGeom>
        </p:spPr>
      </p:sp>
      <p:sp>
        <p:nvSpPr>
          <p:cNvPr id="729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200" cy="45255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730" name="TextShape 3"/>
          <p:cNvSpPr txBox="1"/>
          <p:nvPr/>
        </p:nvSpPr>
        <p:spPr>
          <a:xfrm>
            <a:off x="4399200" y="9555480"/>
            <a:ext cx="3372480" cy="502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fld id="{3525764F-A4BC-4A91-B8F8-D94D5ACEF07F}" type="slidenum">
              <a:rPr b="0" lang="en-US" sz="1800" spc="-1" strike="noStrike">
                <a:solidFill>
                  <a:srgbClr val="000000"/>
                </a:solidFill>
                <a:latin typeface="Arial"/>
                <a:ea typeface="+mn-ea"/>
              </a:rPr>
              <a:t>&lt;number&gt;</a:t>
            </a:fld>
            <a:endParaRPr b="0" lang="en-US" sz="18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4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4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5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2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5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5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9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6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4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6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7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8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9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0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1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79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8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8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8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9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4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9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0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01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0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0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0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06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0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09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10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11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12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13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20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2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2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2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3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3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3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3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35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3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3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3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4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42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4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4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4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47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4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50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51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52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53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54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61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6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6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6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7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7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7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7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7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76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7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7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8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8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83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8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8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8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88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9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91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92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93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94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95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0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0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0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0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1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1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1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1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2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2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2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2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2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30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33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34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3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36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37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3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9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0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5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0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1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2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7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1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2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3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4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7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4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9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3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4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5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6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6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6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6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6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6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7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7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7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76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7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7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1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8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4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5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6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7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8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95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9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0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0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0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7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1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2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5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6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7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8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9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37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3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wmf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image" Target="../media/image15.wmf"/><Relationship Id="rId3" Type="http://schemas.openxmlformats.org/officeDocument/2006/relationships/image" Target="../media/image16.png"/><Relationship Id="rId4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2.xml"/><Relationship Id="rId8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17.xml"/><Relationship Id="rId13" Type="http://schemas.openxmlformats.org/officeDocument/2006/relationships/slideLayout" Target="../slideLayouts/slideLayout118.xml"/><Relationship Id="rId14" Type="http://schemas.openxmlformats.org/officeDocument/2006/relationships/slideLayout" Target="../slideLayouts/slideLayout119.xml"/><Relationship Id="rId15" Type="http://schemas.openxmlformats.org/officeDocument/2006/relationships/slideLayout" Target="../slideLayouts/slideLayout12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6.xml"/><Relationship Id="rId8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2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38.xml"/><Relationship Id="rId8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3.xml"/><Relationship Id="rId13" Type="http://schemas.openxmlformats.org/officeDocument/2006/relationships/slideLayout" Target="../slideLayouts/slideLayout144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image" Target="../media/image17.wmf"/><Relationship Id="rId3" Type="http://schemas.openxmlformats.org/officeDocument/2006/relationships/image" Target="../media/image18.png"/><Relationship Id="rId4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48.xml"/><Relationship Id="rId8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2.xml"/><Relationship Id="rId12" Type="http://schemas.openxmlformats.org/officeDocument/2006/relationships/slideLayout" Target="../slideLayouts/slideLayout153.xml"/><Relationship Id="rId13" Type="http://schemas.openxmlformats.org/officeDocument/2006/relationships/slideLayout" Target="../slideLayouts/slideLayout154.xml"/><Relationship Id="rId14" Type="http://schemas.openxmlformats.org/officeDocument/2006/relationships/slideLayout" Target="../slideLayouts/slideLayout155.xml"/><Relationship Id="rId15" Type="http://schemas.openxmlformats.org/officeDocument/2006/relationships/slideLayout" Target="../slideLayouts/slideLayout156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wmf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4.png"/><Relationship Id="rId3" Type="http://schemas.openxmlformats.org/officeDocument/2006/relationships/image" Target="../media/image5.wmf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6.png"/><Relationship Id="rId3" Type="http://schemas.openxmlformats.org/officeDocument/2006/relationships/image" Target="../media/image7.wmf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8.wmf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5.xml"/><Relationship Id="rId9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10.wmf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73.xml"/><Relationship Id="rId5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6.xml"/><Relationship Id="rId8" Type="http://schemas.openxmlformats.org/officeDocument/2006/relationships/slideLayout" Target="../slideLayouts/slideLayout77.xml"/><Relationship Id="rId9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12.wmf"/><Relationship Id="rId3" Type="http://schemas.openxmlformats.org/officeDocument/2006/relationships/slideLayout" Target="../slideLayouts/slideLayout85.xml"/><Relationship Id="rId4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7.xml"/><Relationship Id="rId6" Type="http://schemas.openxmlformats.org/officeDocument/2006/relationships/slideLayout" Target="../slideLayouts/slideLayout88.xml"/><Relationship Id="rId7" Type="http://schemas.openxmlformats.org/officeDocument/2006/relationships/slideLayout" Target="../slideLayouts/slideLayout89.xml"/><Relationship Id="rId8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9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image" Target="../media/image13.wmf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8.xml"/><Relationship Id="rId6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0.xml"/><Relationship Id="rId8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5.xml"/><Relationship Id="rId13" Type="http://schemas.openxmlformats.org/officeDocument/2006/relationships/slideLayout" Target="../slideLayouts/slideLayout106.xml"/><Relationship Id="rId14" Type="http://schemas.openxmlformats.org/officeDocument/2006/relationships/slideLayout" Target="../slideLayouts/slideLayout107.xml"/><Relationship Id="rId15" Type="http://schemas.openxmlformats.org/officeDocument/2006/relationships/slideLayout" Target="../slideLayouts/slideLayout10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Line 1"/>
          <p:cNvSpPr/>
          <p:nvPr/>
        </p:nvSpPr>
        <p:spPr>
          <a:xfrm>
            <a:off x="457200" y="4767120"/>
            <a:ext cx="8229600" cy="0"/>
          </a:xfrm>
          <a:prstGeom prst="line">
            <a:avLst/>
          </a:prstGeom>
          <a:ln w="12600">
            <a:solidFill>
              <a:srgbClr val="69727b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" name="CustomShape 2"/>
          <p:cNvSpPr/>
          <p:nvPr/>
        </p:nvSpPr>
        <p:spPr>
          <a:xfrm>
            <a:off x="457200" y="331560"/>
            <a:ext cx="8227440" cy="2742480"/>
          </a:xfrm>
          <a:prstGeom prst="round2DiagRect">
            <a:avLst>
              <a:gd name="adj1" fmla="val 0"/>
              <a:gd name="adj2" fmla="val 14866"/>
            </a:avLst>
          </a:prstGeom>
          <a:solidFill>
            <a:schemeClr val="accent1"/>
          </a:solidFill>
          <a:ln>
            <a:noFill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2" name="Picture 7" descr="CompTIA_logo.wmf"/>
          <p:cNvPicPr/>
          <p:nvPr/>
        </p:nvPicPr>
        <p:blipFill>
          <a:blip r:embed="rId2"/>
          <a:stretch/>
        </p:blipFill>
        <p:spPr>
          <a:xfrm>
            <a:off x="3697200" y="4369320"/>
            <a:ext cx="1682640" cy="358200"/>
          </a:xfrm>
          <a:prstGeom prst="rect">
            <a:avLst/>
          </a:prstGeom>
          <a:ln>
            <a:noFill/>
          </a:ln>
        </p:spPr>
      </p:pic>
      <p:sp>
        <p:nvSpPr>
          <p:cNvPr id="3" name="PlaceHolder 3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Line 1"/>
          <p:cNvSpPr/>
          <p:nvPr/>
        </p:nvSpPr>
        <p:spPr>
          <a:xfrm>
            <a:off x="457200" y="4767120"/>
            <a:ext cx="8229600" cy="0"/>
          </a:xfrm>
          <a:prstGeom prst="line">
            <a:avLst/>
          </a:prstGeom>
          <a:ln w="12600">
            <a:solidFill>
              <a:srgbClr val="69727b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73" name="CustomShape 2"/>
          <p:cNvSpPr/>
          <p:nvPr/>
        </p:nvSpPr>
        <p:spPr>
          <a:xfrm>
            <a:off x="2957400" y="4767120"/>
            <a:ext cx="5465520" cy="27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>
            <a:noAutofit/>
          </a:bodyPr>
          <a:p>
            <a:pPr algn="r">
              <a:lnSpc>
                <a:spcPct val="100000"/>
              </a:lnSpc>
            </a:pPr>
            <a:r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Copyright (c) 2021 CompTIA Properties, LLC. All Rights Reserved.  |  CompTIA.org</a:t>
            </a:r>
            <a:endParaRPr b="0" lang="en-US" sz="900" spc="-1" strike="noStrike">
              <a:latin typeface="Arial"/>
            </a:endParaRPr>
          </a:p>
        </p:txBody>
      </p:sp>
      <p:pic>
        <p:nvPicPr>
          <p:cNvPr id="374" name="Picture 8" descr="CompTIA_logo.wmf"/>
          <p:cNvPicPr/>
          <p:nvPr/>
        </p:nvPicPr>
        <p:blipFill>
          <a:blip r:embed="rId2"/>
          <a:stretch/>
        </p:blipFill>
        <p:spPr>
          <a:xfrm>
            <a:off x="457200" y="4853880"/>
            <a:ext cx="610560" cy="128880"/>
          </a:xfrm>
          <a:prstGeom prst="rect">
            <a:avLst/>
          </a:prstGeom>
          <a:ln>
            <a:noFill/>
          </a:ln>
        </p:spPr>
      </p:pic>
      <p:pic>
        <p:nvPicPr>
          <p:cNvPr id="375" name="Picture 7" descr="A close up of a sign&#10;&#10;Description automatically generated"/>
          <p:cNvPicPr/>
          <p:nvPr/>
        </p:nvPicPr>
        <p:blipFill>
          <a:blip r:embed="rId3"/>
          <a:stretch/>
        </p:blipFill>
        <p:spPr>
          <a:xfrm>
            <a:off x="8372520" y="102240"/>
            <a:ext cx="626760" cy="626760"/>
          </a:xfrm>
          <a:prstGeom prst="rect">
            <a:avLst/>
          </a:prstGeom>
          <a:ln>
            <a:noFill/>
          </a:ln>
        </p:spPr>
      </p:pic>
      <p:sp>
        <p:nvSpPr>
          <p:cNvPr id="376" name="PlaceHolder 3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77" name="PlaceHolder 4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PlaceHolder 1"/>
          <p:cNvSpPr>
            <a:spLocks noGrp="1"/>
          </p:cNvSpPr>
          <p:nvPr>
            <p:ph type="dt"/>
          </p:nvPr>
        </p:nvSpPr>
        <p:spPr>
          <a:xfrm>
            <a:off x="628560" y="4767120"/>
            <a:ext cx="2057040" cy="27360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2B842353-0734-4D69-8EBF-87C90DBB9772}" type="datetime">
              <a:rPr b="0" lang="en-US" sz="900" spc="-1" strike="noStrike">
                <a:solidFill>
                  <a:srgbClr val="8b8b8b"/>
                </a:solidFill>
                <a:latin typeface="Calibri"/>
              </a:rPr>
              <a:t>7/19/22</a:t>
            </a:fld>
            <a:endParaRPr b="0" lang="en-US" sz="900" spc="-1" strike="noStrike">
              <a:latin typeface="Times New Roman"/>
            </a:endParaRPr>
          </a:p>
        </p:txBody>
      </p:sp>
      <p:sp>
        <p:nvSpPr>
          <p:cNvPr id="415" name="PlaceHolder 2"/>
          <p:cNvSpPr>
            <a:spLocks noGrp="1"/>
          </p:cNvSpPr>
          <p:nvPr>
            <p:ph type="ftr"/>
          </p:nvPr>
        </p:nvSpPr>
        <p:spPr>
          <a:xfrm>
            <a:off x="3029040" y="4767120"/>
            <a:ext cx="3085920" cy="27360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416" name="PlaceHolder 3"/>
          <p:cNvSpPr>
            <a:spLocks noGrp="1"/>
          </p:cNvSpPr>
          <p:nvPr>
            <p:ph type="sldNum"/>
          </p:nvPr>
        </p:nvSpPr>
        <p:spPr>
          <a:xfrm>
            <a:off x="6458040" y="4767120"/>
            <a:ext cx="2057040" cy="27360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A6578791-888F-413F-84EC-BBFFC4B909BB}" type="slidenum">
              <a:rPr b="0" lang="en-US" sz="9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US" sz="900" spc="-1" strike="noStrike">
              <a:latin typeface="Times New Roman"/>
            </a:endParaRPr>
          </a:p>
        </p:txBody>
      </p:sp>
      <p:sp>
        <p:nvSpPr>
          <p:cNvPr id="417" name="PlaceHolder 4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8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520" cy="9939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3300" spc="-1" strike="noStrike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b="0" lang="en-US" sz="33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6" name="PlaceHolder 2"/>
          <p:cNvSpPr>
            <a:spLocks noGrp="1"/>
          </p:cNvSpPr>
          <p:nvPr>
            <p:ph type="body"/>
          </p:nvPr>
        </p:nvSpPr>
        <p:spPr>
          <a:xfrm>
            <a:off x="628560" y="1369080"/>
            <a:ext cx="7886520" cy="3263040"/>
          </a:xfrm>
          <a:prstGeom prst="rect">
            <a:avLst/>
          </a:prstGeom>
        </p:spPr>
        <p:txBody>
          <a:bodyPr>
            <a:noAutofit/>
          </a:bodyPr>
          <a:p>
            <a:pPr marL="171360" indent="-17100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100" spc="-1" strike="noStrike">
                <a:solidFill>
                  <a:srgbClr val="000000"/>
                </a:solidFill>
                <a:latin typeface="Calibri"/>
              </a:rPr>
              <a:t>Click to edit Master text styles</a:t>
            </a: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  <a:p>
            <a:pPr lvl="1" marL="514440" indent="-1710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Second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2" marL="857160" indent="-1710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500" spc="-1" strike="noStrike">
                <a:solidFill>
                  <a:srgbClr val="000000"/>
                </a:solidFill>
                <a:latin typeface="Calibri"/>
              </a:rPr>
              <a:t>Third level</a:t>
            </a:r>
            <a:endParaRPr b="0" lang="en-US" sz="1500" spc="-1" strike="noStrike">
              <a:solidFill>
                <a:srgbClr val="000000"/>
              </a:solidFill>
              <a:latin typeface="Calibri"/>
            </a:endParaRPr>
          </a:p>
          <a:p>
            <a:pPr lvl="3" marL="1200240" indent="-1710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350" spc="-1" strike="noStrike">
                <a:solidFill>
                  <a:srgbClr val="000000"/>
                </a:solidFill>
                <a:latin typeface="Calibri"/>
              </a:rPr>
              <a:t>Fourth level</a:t>
            </a:r>
            <a:endParaRPr b="0" lang="en-US" sz="1350" spc="-1" strike="noStrike">
              <a:solidFill>
                <a:srgbClr val="000000"/>
              </a:solidFill>
              <a:latin typeface="Calibri"/>
            </a:endParaRPr>
          </a:p>
          <a:p>
            <a:pPr lvl="4" marL="1542960" indent="-17100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350" spc="-1" strike="noStrike">
                <a:solidFill>
                  <a:srgbClr val="000000"/>
                </a:solidFill>
                <a:latin typeface="Calibri"/>
              </a:rPr>
              <a:t>Fifth level</a:t>
            </a:r>
            <a:endParaRPr b="0" lang="en-US" sz="135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7" name="PlaceHolder 3"/>
          <p:cNvSpPr>
            <a:spLocks noGrp="1"/>
          </p:cNvSpPr>
          <p:nvPr>
            <p:ph type="dt"/>
          </p:nvPr>
        </p:nvSpPr>
        <p:spPr>
          <a:xfrm>
            <a:off x="628560" y="4767120"/>
            <a:ext cx="2057040" cy="27360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EA1C2EC6-0471-4A58-AD69-643DB3E03134}" type="datetime">
              <a:rPr b="0" lang="en-US" sz="900" spc="-1" strike="noStrike">
                <a:solidFill>
                  <a:srgbClr val="8b8b8b"/>
                </a:solidFill>
                <a:latin typeface="Calibri"/>
              </a:rPr>
              <a:t>7/19/22</a:t>
            </a:fld>
            <a:endParaRPr b="0" lang="en-US" sz="900" spc="-1" strike="noStrike">
              <a:latin typeface="Times New Roman"/>
            </a:endParaRPr>
          </a:p>
        </p:txBody>
      </p:sp>
      <p:sp>
        <p:nvSpPr>
          <p:cNvPr id="458" name="PlaceHolder 4"/>
          <p:cNvSpPr>
            <a:spLocks noGrp="1"/>
          </p:cNvSpPr>
          <p:nvPr>
            <p:ph type="ftr"/>
          </p:nvPr>
        </p:nvSpPr>
        <p:spPr>
          <a:xfrm>
            <a:off x="3029040" y="4767120"/>
            <a:ext cx="3085920" cy="27360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459" name="PlaceHolder 5"/>
          <p:cNvSpPr>
            <a:spLocks noGrp="1"/>
          </p:cNvSpPr>
          <p:nvPr>
            <p:ph type="sldNum"/>
          </p:nvPr>
        </p:nvSpPr>
        <p:spPr>
          <a:xfrm>
            <a:off x="6458040" y="4767120"/>
            <a:ext cx="2057040" cy="27360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FD59CC2C-83E8-4937-B308-DC28D8F98CB8}" type="slidenum">
              <a:rPr b="0" lang="en-US" sz="9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US" sz="9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Line 1"/>
          <p:cNvSpPr/>
          <p:nvPr/>
        </p:nvSpPr>
        <p:spPr>
          <a:xfrm>
            <a:off x="457200" y="4767120"/>
            <a:ext cx="8229600" cy="0"/>
          </a:xfrm>
          <a:prstGeom prst="line">
            <a:avLst/>
          </a:prstGeom>
          <a:ln w="12600">
            <a:solidFill>
              <a:srgbClr val="69727b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97" name="CustomShape 2"/>
          <p:cNvSpPr/>
          <p:nvPr/>
        </p:nvSpPr>
        <p:spPr>
          <a:xfrm>
            <a:off x="2957400" y="4767120"/>
            <a:ext cx="5465520" cy="27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>
            <a:noAutofit/>
          </a:bodyPr>
          <a:p>
            <a:pPr algn="r">
              <a:lnSpc>
                <a:spcPct val="100000"/>
              </a:lnSpc>
            </a:pPr>
            <a:r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Copyright (c) 2021 CompTIA Properties, LLC. All Rights Reserved.  |  CompTIA.org</a:t>
            </a:r>
            <a:endParaRPr b="0" lang="en-US" sz="900" spc="-1" strike="noStrike">
              <a:latin typeface="Arial"/>
            </a:endParaRPr>
          </a:p>
        </p:txBody>
      </p:sp>
      <p:pic>
        <p:nvPicPr>
          <p:cNvPr id="498" name="Picture 8" descr="CompTIA_logo.wmf"/>
          <p:cNvPicPr/>
          <p:nvPr/>
        </p:nvPicPr>
        <p:blipFill>
          <a:blip r:embed="rId2"/>
          <a:stretch/>
        </p:blipFill>
        <p:spPr>
          <a:xfrm>
            <a:off x="457200" y="4853880"/>
            <a:ext cx="610560" cy="128880"/>
          </a:xfrm>
          <a:prstGeom prst="rect">
            <a:avLst/>
          </a:prstGeom>
          <a:ln>
            <a:noFill/>
          </a:ln>
        </p:spPr>
      </p:pic>
      <p:pic>
        <p:nvPicPr>
          <p:cNvPr id="499" name="Picture 7" descr="A close up of a sign&#10;&#10;Description automatically generated"/>
          <p:cNvPicPr/>
          <p:nvPr/>
        </p:nvPicPr>
        <p:blipFill>
          <a:blip r:embed="rId3"/>
          <a:stretch/>
        </p:blipFill>
        <p:spPr>
          <a:xfrm>
            <a:off x="8372520" y="102240"/>
            <a:ext cx="626760" cy="626760"/>
          </a:xfrm>
          <a:prstGeom prst="rect">
            <a:avLst/>
          </a:prstGeom>
          <a:ln>
            <a:noFill/>
          </a:ln>
        </p:spPr>
      </p:pic>
      <p:sp>
        <p:nvSpPr>
          <p:cNvPr id="500" name="PlaceHolder 3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501" name="PlaceHolder 4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Line 1"/>
          <p:cNvSpPr/>
          <p:nvPr/>
        </p:nvSpPr>
        <p:spPr>
          <a:xfrm>
            <a:off x="457200" y="4767120"/>
            <a:ext cx="8229600" cy="0"/>
          </a:xfrm>
          <a:prstGeom prst="line">
            <a:avLst/>
          </a:prstGeom>
          <a:ln w="12600">
            <a:solidFill>
              <a:srgbClr val="69727b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2" name="CustomShape 2"/>
          <p:cNvSpPr/>
          <p:nvPr/>
        </p:nvSpPr>
        <p:spPr>
          <a:xfrm>
            <a:off x="2691000" y="4767120"/>
            <a:ext cx="5731920" cy="27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>
            <a:noAutofit/>
          </a:bodyPr>
          <a:p>
            <a:pPr algn="r">
              <a:lnSpc>
                <a:spcPct val="100000"/>
              </a:lnSpc>
            </a:pPr>
            <a:r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Copyright (c) 2021 CompTIA Properties, LLC. All Rights Reserved.  |  CompTIA.org</a:t>
            </a:r>
            <a:endParaRPr b="0" lang="en-US" sz="900" spc="-1" strike="noStrike">
              <a:latin typeface="Arial"/>
            </a:endParaRPr>
          </a:p>
        </p:txBody>
      </p:sp>
      <p:pic>
        <p:nvPicPr>
          <p:cNvPr id="43" name="Picture 4" descr="CompTIA_logo.wmf"/>
          <p:cNvPicPr/>
          <p:nvPr/>
        </p:nvPicPr>
        <p:blipFill>
          <a:blip r:embed="rId2"/>
          <a:stretch/>
        </p:blipFill>
        <p:spPr>
          <a:xfrm>
            <a:off x="457200" y="4853880"/>
            <a:ext cx="610560" cy="128880"/>
          </a:xfrm>
          <a:prstGeom prst="rect">
            <a:avLst/>
          </a:prstGeom>
          <a:ln>
            <a:noFill/>
          </a:ln>
        </p:spPr>
      </p:pic>
      <p:pic>
        <p:nvPicPr>
          <p:cNvPr id="44" name="Picture 7" descr="A close up of a sign&#10;&#10;Description automatically generated"/>
          <p:cNvPicPr/>
          <p:nvPr/>
        </p:nvPicPr>
        <p:blipFill>
          <a:blip r:embed="rId3"/>
          <a:stretch/>
        </p:blipFill>
        <p:spPr>
          <a:xfrm>
            <a:off x="8372520" y="102240"/>
            <a:ext cx="626760" cy="626760"/>
          </a:xfrm>
          <a:prstGeom prst="rect">
            <a:avLst/>
          </a:prstGeom>
          <a:ln>
            <a:noFill/>
          </a:ln>
        </p:spPr>
      </p:pic>
      <p:sp>
        <p:nvSpPr>
          <p:cNvPr id="45" name="PlaceHolder 3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Line 1"/>
          <p:cNvSpPr/>
          <p:nvPr/>
        </p:nvSpPr>
        <p:spPr>
          <a:xfrm>
            <a:off x="457200" y="4767120"/>
            <a:ext cx="8229600" cy="0"/>
          </a:xfrm>
          <a:prstGeom prst="line">
            <a:avLst/>
          </a:prstGeom>
          <a:ln w="12600">
            <a:solidFill>
              <a:srgbClr val="69727b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pic>
        <p:nvPicPr>
          <p:cNvPr id="122" name="Picture 4" descr="A close up of a sign&#10;&#10;Description automatically generated"/>
          <p:cNvPicPr/>
          <p:nvPr/>
        </p:nvPicPr>
        <p:blipFill>
          <a:blip r:embed="rId2"/>
          <a:stretch/>
        </p:blipFill>
        <p:spPr>
          <a:xfrm>
            <a:off x="8641440" y="46440"/>
            <a:ext cx="500400" cy="500400"/>
          </a:xfrm>
          <a:prstGeom prst="rect">
            <a:avLst/>
          </a:prstGeom>
          <a:ln>
            <a:noFill/>
          </a:ln>
        </p:spPr>
      </p:pic>
      <p:sp>
        <p:nvSpPr>
          <p:cNvPr id="123" name="CustomShape 2"/>
          <p:cNvSpPr/>
          <p:nvPr/>
        </p:nvSpPr>
        <p:spPr>
          <a:xfrm>
            <a:off x="2691000" y="4767120"/>
            <a:ext cx="5731920" cy="27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>
            <a:noAutofit/>
          </a:bodyPr>
          <a:p>
            <a:pPr algn="r">
              <a:lnSpc>
                <a:spcPct val="100000"/>
              </a:lnSpc>
            </a:pPr>
            <a:r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Copyright (c) 2022 CompTIA, Inc. and its Affiliates. All Rights Reserved.  |  CompTIA.org</a:t>
            </a:r>
            <a:endParaRPr b="0" lang="en-US" sz="900" spc="-1" strike="noStrike">
              <a:latin typeface="Arial"/>
            </a:endParaRPr>
          </a:p>
        </p:txBody>
      </p:sp>
      <p:pic>
        <p:nvPicPr>
          <p:cNvPr id="124" name="Picture 4" descr="CompTIA_logo.wmf"/>
          <p:cNvPicPr/>
          <p:nvPr/>
        </p:nvPicPr>
        <p:blipFill>
          <a:blip r:embed="rId3"/>
          <a:stretch/>
        </p:blipFill>
        <p:spPr>
          <a:xfrm>
            <a:off x="457200" y="4853880"/>
            <a:ext cx="610560" cy="128880"/>
          </a:xfrm>
          <a:prstGeom prst="rect">
            <a:avLst/>
          </a:prstGeom>
          <a:ln>
            <a:noFill/>
          </a:ln>
        </p:spPr>
      </p:pic>
      <p:sp>
        <p:nvSpPr>
          <p:cNvPr id="125" name="PlaceHolder 3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Line 1"/>
          <p:cNvSpPr/>
          <p:nvPr/>
        </p:nvSpPr>
        <p:spPr>
          <a:xfrm>
            <a:off x="457200" y="4767120"/>
            <a:ext cx="8229600" cy="0"/>
          </a:xfrm>
          <a:prstGeom prst="line">
            <a:avLst/>
          </a:prstGeom>
          <a:ln w="12600">
            <a:solidFill>
              <a:srgbClr val="69727b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pic>
        <p:nvPicPr>
          <p:cNvPr id="164" name="Picture 4" descr="A close up of a sign&#10;&#10;Description automatically generated"/>
          <p:cNvPicPr/>
          <p:nvPr/>
        </p:nvPicPr>
        <p:blipFill>
          <a:blip r:embed="rId2"/>
          <a:stretch/>
        </p:blipFill>
        <p:spPr>
          <a:xfrm>
            <a:off x="8641440" y="46440"/>
            <a:ext cx="500400" cy="500400"/>
          </a:xfrm>
          <a:prstGeom prst="rect">
            <a:avLst/>
          </a:prstGeom>
          <a:ln>
            <a:noFill/>
          </a:ln>
        </p:spPr>
      </p:pic>
      <p:sp>
        <p:nvSpPr>
          <p:cNvPr id="165" name="CustomShape 2"/>
          <p:cNvSpPr/>
          <p:nvPr/>
        </p:nvSpPr>
        <p:spPr>
          <a:xfrm>
            <a:off x="3436920" y="4767120"/>
            <a:ext cx="4997880" cy="27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>
            <a:noAutofit/>
          </a:bodyPr>
          <a:p>
            <a:pPr algn="r">
              <a:lnSpc>
                <a:spcPct val="100000"/>
              </a:lnSpc>
            </a:pPr>
            <a:r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Copyright (c) 2022 CompTIA, Inc. and its Affiliates. All Rights Reserved.  |  CompTIA.org</a:t>
            </a:r>
            <a:endParaRPr b="0" lang="en-US" sz="900" spc="-1" strike="noStrike">
              <a:latin typeface="Arial"/>
            </a:endParaRPr>
          </a:p>
        </p:txBody>
      </p:sp>
      <p:pic>
        <p:nvPicPr>
          <p:cNvPr id="166" name="Picture 7" descr="CompTIA_logo.wmf"/>
          <p:cNvPicPr/>
          <p:nvPr/>
        </p:nvPicPr>
        <p:blipFill>
          <a:blip r:embed="rId3"/>
          <a:stretch/>
        </p:blipFill>
        <p:spPr>
          <a:xfrm>
            <a:off x="457200" y="4853880"/>
            <a:ext cx="610560" cy="128880"/>
          </a:xfrm>
          <a:prstGeom prst="rect">
            <a:avLst/>
          </a:prstGeom>
          <a:ln>
            <a:noFill/>
          </a:ln>
        </p:spPr>
      </p:pic>
      <p:sp>
        <p:nvSpPr>
          <p:cNvPr id="167" name="PlaceHolder 3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Line 1"/>
          <p:cNvSpPr/>
          <p:nvPr/>
        </p:nvSpPr>
        <p:spPr>
          <a:xfrm>
            <a:off x="457200" y="4767120"/>
            <a:ext cx="8229600" cy="0"/>
          </a:xfrm>
          <a:prstGeom prst="line">
            <a:avLst/>
          </a:prstGeom>
          <a:ln w="12600">
            <a:solidFill>
              <a:srgbClr val="69727b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06" name="CustomShape 2"/>
          <p:cNvSpPr/>
          <p:nvPr/>
        </p:nvSpPr>
        <p:spPr>
          <a:xfrm>
            <a:off x="3436920" y="4767120"/>
            <a:ext cx="4997880" cy="27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>
            <a:noAutofit/>
          </a:bodyPr>
          <a:p>
            <a:pPr algn="r">
              <a:lnSpc>
                <a:spcPct val="100000"/>
              </a:lnSpc>
            </a:pPr>
            <a:r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Copyright (c) 2021 CompTIA Properties, LLC. All Rights Reserved.  |  CompTIA.org</a:t>
            </a:r>
            <a:endParaRPr b="0" lang="en-US" sz="900" spc="-1" strike="noStrike">
              <a:latin typeface="Arial"/>
            </a:endParaRPr>
          </a:p>
        </p:txBody>
      </p:sp>
      <p:pic>
        <p:nvPicPr>
          <p:cNvPr id="207" name="Picture 7" descr="CompTIA_logo.wmf"/>
          <p:cNvPicPr/>
          <p:nvPr/>
        </p:nvPicPr>
        <p:blipFill>
          <a:blip r:embed="rId2"/>
          <a:stretch/>
        </p:blipFill>
        <p:spPr>
          <a:xfrm>
            <a:off x="457200" y="4853880"/>
            <a:ext cx="610560" cy="128880"/>
          </a:xfrm>
          <a:prstGeom prst="rect">
            <a:avLst/>
          </a:prstGeom>
          <a:ln>
            <a:noFill/>
          </a:ln>
        </p:spPr>
      </p:pic>
      <p:pic>
        <p:nvPicPr>
          <p:cNvPr id="208" name="Picture 6" descr="A close up of a sign&#10;&#10;Description automatically generated"/>
          <p:cNvPicPr/>
          <p:nvPr/>
        </p:nvPicPr>
        <p:blipFill>
          <a:blip r:embed="rId3"/>
          <a:stretch/>
        </p:blipFill>
        <p:spPr>
          <a:xfrm>
            <a:off x="8372520" y="102240"/>
            <a:ext cx="626760" cy="626760"/>
          </a:xfrm>
          <a:prstGeom prst="rect">
            <a:avLst/>
          </a:prstGeom>
          <a:ln>
            <a:noFill/>
          </a:ln>
        </p:spPr>
      </p:pic>
      <p:sp>
        <p:nvSpPr>
          <p:cNvPr id="209" name="PlaceHolder 3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10" name="PlaceHolder 4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Line 1"/>
          <p:cNvSpPr/>
          <p:nvPr/>
        </p:nvSpPr>
        <p:spPr>
          <a:xfrm>
            <a:off x="457200" y="4767120"/>
            <a:ext cx="8229600" cy="0"/>
          </a:xfrm>
          <a:prstGeom prst="line">
            <a:avLst/>
          </a:prstGeom>
          <a:ln w="12600">
            <a:solidFill>
              <a:srgbClr val="69727b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48" name="CustomShape 2"/>
          <p:cNvSpPr/>
          <p:nvPr/>
        </p:nvSpPr>
        <p:spPr>
          <a:xfrm>
            <a:off x="3436920" y="4767120"/>
            <a:ext cx="4997880" cy="27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>
            <a:noAutofit/>
          </a:bodyPr>
          <a:p>
            <a:pPr algn="r">
              <a:lnSpc>
                <a:spcPct val="100000"/>
              </a:lnSpc>
            </a:pPr>
            <a:r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Copyright (c) 2021 CompTIA Properties, LLC. All Rights Reserved.  |  CompTIA.org</a:t>
            </a:r>
            <a:endParaRPr b="0" lang="en-US" sz="900" spc="-1" strike="noStrike">
              <a:latin typeface="Arial"/>
            </a:endParaRPr>
          </a:p>
        </p:txBody>
      </p:sp>
      <p:pic>
        <p:nvPicPr>
          <p:cNvPr id="249" name="Picture 6" descr="CompTIA_logo.wmf"/>
          <p:cNvPicPr/>
          <p:nvPr/>
        </p:nvPicPr>
        <p:blipFill>
          <a:blip r:embed="rId2"/>
          <a:stretch/>
        </p:blipFill>
        <p:spPr>
          <a:xfrm>
            <a:off x="457200" y="4853880"/>
            <a:ext cx="610560" cy="128880"/>
          </a:xfrm>
          <a:prstGeom prst="rect">
            <a:avLst/>
          </a:prstGeom>
          <a:ln>
            <a:noFill/>
          </a:ln>
        </p:spPr>
      </p:pic>
      <p:pic>
        <p:nvPicPr>
          <p:cNvPr id="250" name="Picture 7" descr="A close up of a sign&#10;&#10;Description automatically generated"/>
          <p:cNvPicPr/>
          <p:nvPr/>
        </p:nvPicPr>
        <p:blipFill>
          <a:blip r:embed="rId3"/>
          <a:stretch/>
        </p:blipFill>
        <p:spPr>
          <a:xfrm>
            <a:off x="8372520" y="102240"/>
            <a:ext cx="626760" cy="626760"/>
          </a:xfrm>
          <a:prstGeom prst="rect">
            <a:avLst/>
          </a:prstGeom>
          <a:ln>
            <a:noFill/>
          </a:ln>
        </p:spPr>
      </p:pic>
      <p:sp>
        <p:nvSpPr>
          <p:cNvPr id="251" name="PlaceHolder 3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52" name="PlaceHolder 4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Line 1"/>
          <p:cNvSpPr/>
          <p:nvPr/>
        </p:nvSpPr>
        <p:spPr>
          <a:xfrm>
            <a:off x="457200" y="4767120"/>
            <a:ext cx="8229600" cy="0"/>
          </a:xfrm>
          <a:prstGeom prst="line">
            <a:avLst/>
          </a:prstGeom>
          <a:ln w="12600">
            <a:solidFill>
              <a:srgbClr val="69727b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90" name="CustomShape 2"/>
          <p:cNvSpPr/>
          <p:nvPr/>
        </p:nvSpPr>
        <p:spPr>
          <a:xfrm>
            <a:off x="457200" y="331560"/>
            <a:ext cx="8227440" cy="4322880"/>
          </a:xfrm>
          <a:prstGeom prst="round2DiagRect">
            <a:avLst>
              <a:gd name="adj1" fmla="val 0"/>
              <a:gd name="adj2" fmla="val 9418"/>
            </a:avLst>
          </a:prstGeom>
          <a:solidFill>
            <a:schemeClr val="accent5"/>
          </a:solidFill>
          <a:ln>
            <a:noFill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291" name="Picture 7" descr="CompTIA_logo.wmf"/>
          <p:cNvPicPr/>
          <p:nvPr/>
        </p:nvPicPr>
        <p:blipFill>
          <a:blip r:embed="rId2"/>
          <a:stretch/>
        </p:blipFill>
        <p:spPr>
          <a:xfrm>
            <a:off x="457200" y="4853880"/>
            <a:ext cx="610560" cy="128880"/>
          </a:xfrm>
          <a:prstGeom prst="rect">
            <a:avLst/>
          </a:prstGeom>
          <a:ln>
            <a:noFill/>
          </a:ln>
        </p:spPr>
      </p:pic>
      <p:sp>
        <p:nvSpPr>
          <p:cNvPr id="292" name="PlaceHolder 3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93" name="PlaceHolder 4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Line 1"/>
          <p:cNvSpPr/>
          <p:nvPr/>
        </p:nvSpPr>
        <p:spPr>
          <a:xfrm>
            <a:off x="457200" y="4767120"/>
            <a:ext cx="8229600" cy="0"/>
          </a:xfrm>
          <a:prstGeom prst="line">
            <a:avLst/>
          </a:prstGeom>
          <a:ln w="12600">
            <a:solidFill>
              <a:srgbClr val="69727b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31" name="CustomShape 2"/>
          <p:cNvSpPr/>
          <p:nvPr/>
        </p:nvSpPr>
        <p:spPr>
          <a:xfrm>
            <a:off x="3436920" y="4767120"/>
            <a:ext cx="4998240" cy="27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ctr">
            <a:noAutofit/>
          </a:bodyPr>
          <a:p>
            <a:pPr algn="r">
              <a:lnSpc>
                <a:spcPct val="100000"/>
              </a:lnSpc>
            </a:pPr>
            <a:r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Copyright (c) 2021 CompTIA Properties, LLC. All Rights Reserved.  |  CompTIA.org</a:t>
            </a:r>
            <a:endParaRPr b="0" lang="en-US" sz="900" spc="-1" strike="noStrike">
              <a:latin typeface="Arial"/>
            </a:endParaRPr>
          </a:p>
        </p:txBody>
      </p:sp>
      <p:pic>
        <p:nvPicPr>
          <p:cNvPr id="332" name="Picture 7" descr="CompTIA_logo.wmf"/>
          <p:cNvPicPr/>
          <p:nvPr/>
        </p:nvPicPr>
        <p:blipFill>
          <a:blip r:embed="rId2"/>
          <a:stretch/>
        </p:blipFill>
        <p:spPr>
          <a:xfrm>
            <a:off x="457200" y="4853880"/>
            <a:ext cx="610920" cy="129240"/>
          </a:xfrm>
          <a:prstGeom prst="rect">
            <a:avLst/>
          </a:prstGeom>
          <a:ln>
            <a:noFill/>
          </a:ln>
        </p:spPr>
      </p:pic>
      <p:pic>
        <p:nvPicPr>
          <p:cNvPr id="333" name="Picture 6" descr="A close up of a sign&#10;&#10;Description automatically generated"/>
          <p:cNvPicPr/>
          <p:nvPr/>
        </p:nvPicPr>
        <p:blipFill>
          <a:blip r:embed="rId3"/>
          <a:stretch/>
        </p:blipFill>
        <p:spPr>
          <a:xfrm>
            <a:off x="8372520" y="102240"/>
            <a:ext cx="627120" cy="627120"/>
          </a:xfrm>
          <a:prstGeom prst="rect">
            <a:avLst/>
          </a:prstGeom>
          <a:ln>
            <a:noFill/>
          </a:ln>
        </p:spPr>
      </p:pic>
      <p:sp>
        <p:nvSpPr>
          <p:cNvPr id="334" name="PlaceHolder 3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35" name="PlaceHolder 4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50.png"/><Relationship Id="rId2" Type="http://schemas.openxmlformats.org/officeDocument/2006/relationships/image" Target="../media/image51.jpeg"/><Relationship Id="rId3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52.png"/><Relationship Id="rId2" Type="http://schemas.openxmlformats.org/officeDocument/2006/relationships/slideLayout" Target="../slideLayouts/slideLayout8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53.png"/><Relationship Id="rId2" Type="http://schemas.openxmlformats.org/officeDocument/2006/relationships/slideLayout" Target="../slideLayouts/slideLayout6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54.jpeg"/><Relationship Id="rId2" Type="http://schemas.openxmlformats.org/officeDocument/2006/relationships/slideLayout" Target="../slideLayouts/slideLayout14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55.png"/><Relationship Id="rId2" Type="http://schemas.openxmlformats.org/officeDocument/2006/relationships/slideLayout" Target="../slideLayouts/slideLayout8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56.png"/><Relationship Id="rId2" Type="http://schemas.openxmlformats.org/officeDocument/2006/relationships/slideLayout" Target="../slideLayouts/slideLayout6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57.png"/><Relationship Id="rId2" Type="http://schemas.openxmlformats.org/officeDocument/2006/relationships/slideLayout" Target="../slideLayouts/slideLayout85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58.png"/><Relationship Id="rId2" Type="http://schemas.openxmlformats.org/officeDocument/2006/relationships/slideLayout" Target="../slideLayouts/slideLayout6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59.png"/><Relationship Id="rId2" Type="http://schemas.openxmlformats.org/officeDocument/2006/relationships/slideLayout" Target="../slideLayouts/slideLayout61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60.png"/><Relationship Id="rId2" Type="http://schemas.openxmlformats.org/officeDocument/2006/relationships/slideLayout" Target="../slideLayouts/slideLayout6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37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61.png"/><Relationship Id="rId2" Type="http://schemas.openxmlformats.org/officeDocument/2006/relationships/slideLayout" Target="../slideLayouts/slideLayout61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62.png"/><Relationship Id="rId2" Type="http://schemas.openxmlformats.org/officeDocument/2006/relationships/slideLayout" Target="../slideLayouts/slideLayout6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63.png"/><Relationship Id="rId2" Type="http://schemas.openxmlformats.org/officeDocument/2006/relationships/slideLayout" Target="../slideLayouts/slideLayout61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64.png"/><Relationship Id="rId2" Type="http://schemas.openxmlformats.org/officeDocument/2006/relationships/slideLayout" Target="../slideLayouts/slideLayout61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65.png"/><Relationship Id="rId2" Type="http://schemas.openxmlformats.org/officeDocument/2006/relationships/slideLayout" Target="../slideLayouts/slideLayout61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7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66.jpeg"/><Relationship Id="rId2" Type="http://schemas.openxmlformats.org/officeDocument/2006/relationships/slideLayout" Target="../slideLayouts/slideLayout6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jpeg"/><Relationship Id="rId9" Type="http://schemas.openxmlformats.org/officeDocument/2006/relationships/image" Target="../media/image33.png"/><Relationship Id="rId10" Type="http://schemas.openxmlformats.org/officeDocument/2006/relationships/image" Target="../media/image34.png"/><Relationship Id="rId11" Type="http://schemas.openxmlformats.org/officeDocument/2006/relationships/image" Target="../media/image35.png"/><Relationship Id="rId12" Type="http://schemas.openxmlformats.org/officeDocument/2006/relationships/image" Target="../media/image36.png"/><Relationship Id="rId13" Type="http://schemas.openxmlformats.org/officeDocument/2006/relationships/image" Target="../media/image37.png"/><Relationship Id="rId14" Type="http://schemas.openxmlformats.org/officeDocument/2006/relationships/image" Target="../media/image38.png"/><Relationship Id="rId15" Type="http://schemas.openxmlformats.org/officeDocument/2006/relationships/image" Target="../media/image39.png"/><Relationship Id="rId16" Type="http://schemas.openxmlformats.org/officeDocument/2006/relationships/image" Target="../media/image40.png"/><Relationship Id="rId17" Type="http://schemas.openxmlformats.org/officeDocument/2006/relationships/image" Target="../media/image41.png"/><Relationship Id="rId18" Type="http://schemas.openxmlformats.org/officeDocument/2006/relationships/image" Target="../media/image42.png"/><Relationship Id="rId19" Type="http://schemas.openxmlformats.org/officeDocument/2006/relationships/image" Target="../media/image43.png"/><Relationship Id="rId20" Type="http://schemas.openxmlformats.org/officeDocument/2006/relationships/slideLayout" Target="../slideLayouts/slideLayout4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4.jpeg"/><Relationship Id="rId2" Type="http://schemas.openxmlformats.org/officeDocument/2006/relationships/slideLayout" Target="../slideLayouts/slideLayout6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image" Target="../media/image46.jpeg"/><Relationship Id="rId3" Type="http://schemas.openxmlformats.org/officeDocument/2006/relationships/slideLayout" Target="../slideLayouts/slideLayout121.xml"/><Relationship Id="rId4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47.jpeg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slideLayout" Target="../slideLayouts/slideLayout13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48.png"/><Relationship Id="rId2" Type="http://schemas.openxmlformats.org/officeDocument/2006/relationships/image" Target="../media/image49.jpe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CustomShape 1"/>
          <p:cNvSpPr/>
          <p:nvPr/>
        </p:nvSpPr>
        <p:spPr>
          <a:xfrm>
            <a:off x="457200" y="3158640"/>
            <a:ext cx="8227440" cy="660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 anchor="b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Linux+ XK0-005 TTT Session 4: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545" name="CustomShape 2"/>
          <p:cNvSpPr/>
          <p:nvPr/>
        </p:nvSpPr>
        <p:spPr>
          <a:xfrm>
            <a:off x="457200" y="3781800"/>
            <a:ext cx="6398640" cy="487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>
            <a:noAutofit/>
          </a:bodyPr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en-US" sz="1800" spc="-1" strike="noStrike">
                <a:solidFill>
                  <a:srgbClr val="ff0000"/>
                </a:solidFill>
                <a:latin typeface="Arial"/>
                <a:ea typeface="DejaVu Sans"/>
              </a:rPr>
              <a:t>Domains 1.6 (Build) and 1.7 (Configuration)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46" name="CustomShape 3"/>
          <p:cNvSpPr/>
          <p:nvPr/>
        </p:nvSpPr>
        <p:spPr>
          <a:xfrm>
            <a:off x="8881920" y="4767120"/>
            <a:ext cx="259920" cy="27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0B0D97F1-336D-4642-BD27-555AD1D7BB49}" type="slidenum">
              <a:rPr b="0" lang="en-US" sz="680" spc="-1" strike="noStrike">
                <a:solidFill>
                  <a:srgbClr val="69727b"/>
                </a:solidFill>
                <a:latin typeface="Calibri"/>
                <a:ea typeface="DejaVu Sans"/>
              </a:rPr>
              <a:t>1</a:t>
            </a:fld>
            <a:endParaRPr b="0" lang="en-US" sz="680" spc="-1" strike="noStrike">
              <a:latin typeface="Arial"/>
            </a:endParaRPr>
          </a:p>
        </p:txBody>
      </p:sp>
      <p:sp>
        <p:nvSpPr>
          <p:cNvPr id="547" name="CustomShape 4"/>
          <p:cNvSpPr/>
          <p:nvPr/>
        </p:nvSpPr>
        <p:spPr>
          <a:xfrm>
            <a:off x="455400" y="3047040"/>
            <a:ext cx="5739840" cy="92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48" name="CustomShape 5"/>
          <p:cNvSpPr/>
          <p:nvPr/>
        </p:nvSpPr>
        <p:spPr>
          <a:xfrm>
            <a:off x="1150200" y="4261680"/>
            <a:ext cx="4798440" cy="221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34200" bIns="34200">
            <a:noAutofit/>
          </a:bodyPr>
          <a:p>
            <a:pPr>
              <a:lnSpc>
                <a:spcPct val="100000"/>
              </a:lnSpc>
              <a:spcBef>
                <a:spcPts val="901"/>
              </a:spcBef>
            </a:pPr>
            <a:r>
              <a:rPr b="0" lang="en-US" sz="1200" spc="-1" strike="noStrike">
                <a:solidFill>
                  <a:srgbClr val="69727b"/>
                </a:solidFill>
                <a:latin typeface="Calibri"/>
                <a:ea typeface="宋体"/>
              </a:rPr>
              <a:t>July 19, 2022</a:t>
            </a:r>
            <a:endParaRPr b="0" lang="en-US" sz="1200" spc="-1" strike="noStrike">
              <a:latin typeface="Arial"/>
            </a:endParaRPr>
          </a:p>
        </p:txBody>
      </p:sp>
      <p:pic>
        <p:nvPicPr>
          <p:cNvPr id="549" name="Picture 2" descr=""/>
          <p:cNvPicPr/>
          <p:nvPr/>
        </p:nvPicPr>
        <p:blipFill>
          <a:blip r:embed="rId1"/>
          <a:stretch/>
        </p:blipFill>
        <p:spPr>
          <a:xfrm>
            <a:off x="6197760" y="4493160"/>
            <a:ext cx="231480" cy="195120"/>
          </a:xfrm>
          <a:prstGeom prst="rect">
            <a:avLst/>
          </a:prstGeom>
          <a:ln>
            <a:noFill/>
          </a:ln>
        </p:spPr>
      </p:pic>
      <p:sp>
        <p:nvSpPr>
          <p:cNvPr id="550" name="CustomShape 6"/>
          <p:cNvSpPr/>
          <p:nvPr/>
        </p:nvSpPr>
        <p:spPr>
          <a:xfrm>
            <a:off x="6498360" y="4435560"/>
            <a:ext cx="2643480" cy="23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34200" bIns="34200">
            <a:noAutofit/>
          </a:bodyPr>
          <a:p>
            <a:pPr>
              <a:lnSpc>
                <a:spcPct val="100000"/>
              </a:lnSpc>
              <a:spcBef>
                <a:spcPts val="901"/>
              </a:spcBef>
            </a:pPr>
            <a:r>
              <a:rPr b="0" lang="en-US" sz="1200" spc="-1" strike="noStrike">
                <a:solidFill>
                  <a:srgbClr val="69727b"/>
                </a:solidFill>
                <a:latin typeface="Calibri"/>
                <a:ea typeface="宋体"/>
              </a:rPr>
              <a:t>@TeachCompTIA    #LinuxPlusTTT</a:t>
            </a:r>
            <a:endParaRPr b="0" lang="en-US" sz="1200" spc="-1" strike="noStrike">
              <a:latin typeface="Arial"/>
            </a:endParaRPr>
          </a:p>
        </p:txBody>
      </p:sp>
      <p:pic>
        <p:nvPicPr>
          <p:cNvPr id="551" name="Picture 17" descr="A picture containing sitting, black, white&#10;&#10;Description automatically generated"/>
          <p:cNvPicPr/>
          <p:nvPr/>
        </p:nvPicPr>
        <p:blipFill>
          <a:blip r:embed="rId2"/>
          <a:stretch/>
        </p:blipFill>
        <p:spPr>
          <a:xfrm>
            <a:off x="455040" y="331920"/>
            <a:ext cx="6642000" cy="2212560"/>
          </a:xfrm>
          <a:prstGeom prst="rect">
            <a:avLst/>
          </a:prstGeom>
          <a:ln>
            <a:noFill/>
          </a:ln>
        </p:spPr>
      </p:pic>
      <p:pic>
        <p:nvPicPr>
          <p:cNvPr id="552" name="Picture 8" descr="Logo&#10;&#10;Description automatically generated with medium confidence"/>
          <p:cNvPicPr/>
          <p:nvPr/>
        </p:nvPicPr>
        <p:blipFill>
          <a:blip r:embed="rId3"/>
          <a:stretch/>
        </p:blipFill>
        <p:spPr>
          <a:xfrm>
            <a:off x="5355360" y="-97560"/>
            <a:ext cx="3655440" cy="36554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9" name="Picture 4" descr="A picture containing text&#10;&#10;Description automatically generated"/>
          <p:cNvPicPr/>
          <p:nvPr/>
        </p:nvPicPr>
        <p:blipFill>
          <a:blip r:embed="rId1"/>
          <a:stretch/>
        </p:blipFill>
        <p:spPr>
          <a:xfrm>
            <a:off x="-101520" y="0"/>
            <a:ext cx="9245160" cy="1363320"/>
          </a:xfrm>
          <a:prstGeom prst="rect">
            <a:avLst/>
          </a:prstGeom>
          <a:ln>
            <a:noFill/>
          </a:ln>
        </p:spPr>
      </p:pic>
      <p:sp>
        <p:nvSpPr>
          <p:cNvPr id="630" name="TextShape 1"/>
          <p:cNvSpPr txBox="1"/>
          <p:nvPr/>
        </p:nvSpPr>
        <p:spPr>
          <a:xfrm>
            <a:off x="4950360" y="1629360"/>
            <a:ext cx="4098600" cy="32630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 fontScale="26000"/>
          </a:bodyPr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Dates: 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Wednesday, August 3 - Thursday, August 4, 2022</a:t>
            </a:r>
            <a:br/>
            <a:endParaRPr b="0" lang="en-US" sz="28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CIN Capture the Flag</a:t>
            </a:r>
            <a:r>
              <a:rPr b="0" lang="en-US" sz="2800" spc="-1" strike="noStrike">
                <a:solidFill>
                  <a:srgbClr val="1d1c1d"/>
                </a:solidFill>
                <a:latin typeface="Slack-Lato"/>
                <a:ea typeface="DejaVu Sans"/>
              </a:rPr>
              <a:t> is a friendly competition open to attendees at Partner Summit, that will allow you to try solving real-world challenges that map to CompTIA Security+, A+, and Network+ exam objectives. 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en-US" sz="28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en-US" sz="2800" spc="-1" strike="noStrike">
                <a:solidFill>
                  <a:srgbClr val="1d1c1d"/>
                </a:solidFill>
                <a:latin typeface="Slack-Lato"/>
                <a:ea typeface="DejaVu Sans"/>
              </a:rPr>
              <a:t>Post Challenge Review </a:t>
            </a:r>
            <a:r>
              <a:rPr b="0" lang="en-US" sz="2800" spc="-1" strike="noStrike">
                <a:solidFill>
                  <a:srgbClr val="1d1c1d"/>
                </a:solidFill>
                <a:latin typeface="Slack-Lato"/>
                <a:ea typeface="DejaVu Sans"/>
              </a:rPr>
              <a:t>Join us following the event close for challenge review, Q&amp;A and refreshments!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631" name="Picture 2" descr="Graphical user interface, text&#10;&#10;Description automatically generated"/>
          <p:cNvPicPr/>
          <p:nvPr/>
        </p:nvPicPr>
        <p:blipFill>
          <a:blip r:embed="rId2"/>
          <a:stretch/>
        </p:blipFill>
        <p:spPr>
          <a:xfrm>
            <a:off x="16920" y="2157480"/>
            <a:ext cx="4836600" cy="24181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CustomShape 1"/>
          <p:cNvSpPr/>
          <p:nvPr/>
        </p:nvSpPr>
        <p:spPr>
          <a:xfrm>
            <a:off x="722160" y="1955160"/>
            <a:ext cx="7770240" cy="1019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Section break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633" name="CustomShape 2"/>
          <p:cNvSpPr/>
          <p:nvPr/>
        </p:nvSpPr>
        <p:spPr>
          <a:xfrm>
            <a:off x="722160" y="2977560"/>
            <a:ext cx="7770240" cy="38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b">
            <a:noAutofit/>
          </a:bodyPr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en-US" sz="2000" spc="-1" strike="noStrike">
                <a:solidFill>
                  <a:srgbClr val="ffffff"/>
                </a:solidFill>
                <a:latin typeface="Calibri"/>
                <a:ea typeface="DejaVu Sans"/>
              </a:rPr>
              <a:t>Domain 1.6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634" name="CustomShape 3"/>
          <p:cNvSpPr/>
          <p:nvPr/>
        </p:nvSpPr>
        <p:spPr>
          <a:xfrm>
            <a:off x="8424720" y="4767120"/>
            <a:ext cx="259920" cy="27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64E8E93E-FF04-49AF-A72E-9B5C1E192657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10</a:t>
            </a:fld>
            <a:endParaRPr b="0" lang="en-US" sz="900" spc="-1" strike="noStrike">
              <a:latin typeface="Arial"/>
            </a:endParaRPr>
          </a:p>
        </p:txBody>
      </p:sp>
      <p:pic>
        <p:nvPicPr>
          <p:cNvPr id="635" name="Picture 7" descr="Logo&#10;&#10;Description automatically generated with medium confidence"/>
          <p:cNvPicPr/>
          <p:nvPr/>
        </p:nvPicPr>
        <p:blipFill>
          <a:blip r:embed="rId1"/>
          <a:stretch/>
        </p:blipFill>
        <p:spPr>
          <a:xfrm>
            <a:off x="4898160" y="743040"/>
            <a:ext cx="3655440" cy="36554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CustomShape 1"/>
          <p:cNvSpPr/>
          <p:nvPr/>
        </p:nvSpPr>
        <p:spPr>
          <a:xfrm>
            <a:off x="457200" y="205920"/>
            <a:ext cx="8227440" cy="85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Domain 1.6 - Given a scenario, build and install software.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637" name="CustomShape 2"/>
          <p:cNvSpPr/>
          <p:nvPr/>
        </p:nvSpPr>
        <p:spPr>
          <a:xfrm>
            <a:off x="8436960" y="4767120"/>
            <a:ext cx="247680" cy="27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4BB8177C-4A4E-4941-A141-EBB9B925E3B2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10</a:t>
            </a:fld>
            <a:endParaRPr b="0" lang="en-US" sz="900" spc="-1" strike="noStrike">
              <a:latin typeface="Arial"/>
            </a:endParaRPr>
          </a:p>
        </p:txBody>
      </p:sp>
      <p:pic>
        <p:nvPicPr>
          <p:cNvPr id="638" name="" descr=""/>
          <p:cNvPicPr/>
          <p:nvPr/>
        </p:nvPicPr>
        <p:blipFill>
          <a:blip r:embed="rId1"/>
          <a:stretch/>
        </p:blipFill>
        <p:spPr>
          <a:xfrm>
            <a:off x="166320" y="1735560"/>
            <a:ext cx="8863920" cy="1688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CustomShape 1"/>
          <p:cNvSpPr/>
          <p:nvPr/>
        </p:nvSpPr>
        <p:spPr>
          <a:xfrm>
            <a:off x="457200" y="205920"/>
            <a:ext cx="8227440" cy="85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Domain 1.6 - Given a scenario, build and install software.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640" name="CustomShape 2"/>
          <p:cNvSpPr/>
          <p:nvPr/>
        </p:nvSpPr>
        <p:spPr>
          <a:xfrm>
            <a:off x="457200" y="1200240"/>
            <a:ext cx="8227440" cy="339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Package management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DNF – Dandified YUM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dnf install pkg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dnf remove pkg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dnf repolist all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YUM – Yellow Dog Updater, Modified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yum install pkg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yum erase pkg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yum history list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Zypp – (or libzypp; "Zen / YaST Packages Patches Patterns Products")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zipper install (or in)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zipper update (or up)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zipper repos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RPM – Redhat Package Manager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All of these are RPM package managers and are used across a number of Linux distributions including Redhat, Fedora, CentOS, SUSE, OpenSUSE, etc.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641" name="CustomShape 3"/>
          <p:cNvSpPr/>
          <p:nvPr/>
        </p:nvSpPr>
        <p:spPr>
          <a:xfrm>
            <a:off x="8436960" y="4767120"/>
            <a:ext cx="247680" cy="27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21D9182C-ED68-40A7-A725-B366738BF5F5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10</a:t>
            </a:fld>
            <a:endParaRPr b="0" lang="en-US" sz="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CustomShape 1"/>
          <p:cNvSpPr/>
          <p:nvPr/>
        </p:nvSpPr>
        <p:spPr>
          <a:xfrm>
            <a:off x="457200" y="205920"/>
            <a:ext cx="8227440" cy="85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Domain 1.6 - Given a scenario, build and install software.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643" name="CustomShape 2"/>
          <p:cNvSpPr/>
          <p:nvPr/>
        </p:nvSpPr>
        <p:spPr>
          <a:xfrm>
            <a:off x="457200" y="1200240"/>
            <a:ext cx="8227440" cy="339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Package management (cont)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APT – Advanced Package Tool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apt update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apt install pkg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apt remove pkg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Note: APT and APT-GET are similar but not exactly the same, APT is a subset of features from APT-GET.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dpkg – Debian Package Manager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These are DPKG package managers used on Debian and it’s variants including Ubuntu, Linux Mint, Kali, Elementary OS, etc. 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</p:txBody>
      </p:sp>
      <p:sp>
        <p:nvSpPr>
          <p:cNvPr id="644" name="CustomShape 3"/>
          <p:cNvSpPr/>
          <p:nvPr/>
        </p:nvSpPr>
        <p:spPr>
          <a:xfrm>
            <a:off x="8436960" y="4767120"/>
            <a:ext cx="247680" cy="27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36DE55B9-A7E2-4880-86DA-0C4DB9F45339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10</a:t>
            </a:fld>
            <a:endParaRPr b="0" lang="en-US" sz="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CustomShape 1"/>
          <p:cNvSpPr/>
          <p:nvPr/>
        </p:nvSpPr>
        <p:spPr>
          <a:xfrm>
            <a:off x="457200" y="205920"/>
            <a:ext cx="8227440" cy="85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Domain 1.6 - Given a scenario, build and install software.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646" name="CustomShape 2"/>
          <p:cNvSpPr/>
          <p:nvPr/>
        </p:nvSpPr>
        <p:spPr>
          <a:xfrm>
            <a:off x="457200" y="1200240"/>
            <a:ext cx="8227440" cy="339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Package management (cont)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DNF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YUM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APT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RPM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dpkg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Zypp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Good article I found on all these (and more) package managers: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https://www.pcwdld.com/best-linux-package-managers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647" name="CustomShape 3"/>
          <p:cNvSpPr/>
          <p:nvPr/>
        </p:nvSpPr>
        <p:spPr>
          <a:xfrm>
            <a:off x="8436960" y="4767120"/>
            <a:ext cx="247680" cy="27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0C7DA4DC-D6D4-449C-8DBC-A39DEF2E6FC5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10</a:t>
            </a:fld>
            <a:endParaRPr b="0" lang="en-US" sz="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CustomShape 1"/>
          <p:cNvSpPr/>
          <p:nvPr/>
        </p:nvSpPr>
        <p:spPr>
          <a:xfrm>
            <a:off x="457200" y="205920"/>
            <a:ext cx="8227440" cy="85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Chat Question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649" name="CustomShape 2"/>
          <p:cNvSpPr/>
          <p:nvPr/>
        </p:nvSpPr>
        <p:spPr>
          <a:xfrm>
            <a:off x="457200" y="1200240"/>
            <a:ext cx="4253760" cy="339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>
            <a:noAutofit/>
          </a:bodyPr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en-US" sz="2400" spc="-1" strike="noStrike">
                <a:solidFill>
                  <a:srgbClr val="576068"/>
                </a:solidFill>
                <a:latin typeface="Calibri"/>
                <a:ea typeface="DejaVu Sans"/>
              </a:rPr>
              <a:t>What do you think would be some good packages for your students to install during labs for covering package managers?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en-US" sz="2400" spc="-1" strike="noStrike">
                <a:solidFill>
                  <a:srgbClr val="576068"/>
                </a:solidFill>
                <a:latin typeface="Calibri"/>
                <a:ea typeface="DejaVu Sans"/>
              </a:rPr>
              <a:t>Answer in the chat window and let’s share. 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650" name="CustomShape 3"/>
          <p:cNvSpPr/>
          <p:nvPr/>
        </p:nvSpPr>
        <p:spPr>
          <a:xfrm>
            <a:off x="5850000" y="1367280"/>
            <a:ext cx="1902600" cy="85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68760" tIns="34200" bIns="34200" anchor="ctr">
            <a:noAutofit/>
          </a:bodyPr>
          <a:p>
            <a:pPr>
              <a:lnSpc>
                <a:spcPct val="100000"/>
              </a:lnSpc>
            </a:pPr>
            <a:r>
              <a:rPr b="1" lang="en-US" sz="2100" spc="-1" strike="noStrike">
                <a:solidFill>
                  <a:srgbClr val="ffffff"/>
                </a:solidFill>
                <a:latin typeface="Calibri"/>
                <a:ea typeface="DejaVu Sans"/>
              </a:rPr>
              <a:t>This photo is for placement only</a:t>
            </a:r>
            <a:endParaRPr b="0" lang="en-US" sz="2100" spc="-1" strike="noStrike">
              <a:latin typeface="Arial"/>
            </a:endParaRPr>
          </a:p>
        </p:txBody>
      </p:sp>
      <p:sp>
        <p:nvSpPr>
          <p:cNvPr id="651" name="CustomShape 4"/>
          <p:cNvSpPr/>
          <p:nvPr/>
        </p:nvSpPr>
        <p:spPr>
          <a:xfrm>
            <a:off x="5187960" y="1200240"/>
            <a:ext cx="3496680" cy="3193200"/>
          </a:xfrm>
          <a:prstGeom prst="round1Rect">
            <a:avLst>
              <a:gd name="adj" fmla="val 18280"/>
            </a:avLst>
          </a:prstGeom>
          <a:blipFill rotWithShape="0">
            <a:blip r:embed="rId1"/>
            <a:stretch>
              <a:fillRect l="2280692" t="0" r="2280692" b="0"/>
            </a:stretch>
          </a:blipFill>
          <a:ln w="12600">
            <a:solidFill>
              <a:srgbClr val="69727b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CustomShape 1"/>
          <p:cNvSpPr/>
          <p:nvPr/>
        </p:nvSpPr>
        <p:spPr>
          <a:xfrm>
            <a:off x="457200" y="205920"/>
            <a:ext cx="8227440" cy="85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Domain 1.6 - Given a scenario, build and install software.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653" name="CustomShape 2"/>
          <p:cNvSpPr/>
          <p:nvPr/>
        </p:nvSpPr>
        <p:spPr>
          <a:xfrm>
            <a:off x="457200" y="1200240"/>
            <a:ext cx="8227440" cy="339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576068"/>
                </a:solidFill>
                <a:latin typeface="Calibri"/>
                <a:ea typeface="DejaVu Sans"/>
              </a:rPr>
              <a:t>Sandboxed applications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576068"/>
                </a:solidFill>
                <a:latin typeface="Calibri"/>
                <a:ea typeface="DejaVu Sans"/>
              </a:rPr>
              <a:t>- snapd – Software package and deployment system, runs all Linux, packages called snaps and snapd is the tool / daemon for using them.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576068"/>
                </a:solidFill>
                <a:latin typeface="Calibri"/>
                <a:ea typeface="DejaVu Sans"/>
              </a:rPr>
              <a:t>- Flatpak – formerly xdg-app, native to many Linux distros, can run on most.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576068"/>
                </a:solidFill>
                <a:latin typeface="Calibri"/>
                <a:ea typeface="DejaVu Sans"/>
              </a:rPr>
              <a:t>- AppImage – supports distributing portable applications without requiring root/sudo.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654" name="CustomShape 3"/>
          <p:cNvSpPr/>
          <p:nvPr/>
        </p:nvSpPr>
        <p:spPr>
          <a:xfrm>
            <a:off x="8436960" y="4767120"/>
            <a:ext cx="247680" cy="27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B4377F98-36AF-4EF2-A602-C81AFCEA54E8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10</a:t>
            </a:fld>
            <a:endParaRPr b="0" lang="en-US" sz="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CustomShape 1"/>
          <p:cNvSpPr/>
          <p:nvPr/>
        </p:nvSpPr>
        <p:spPr>
          <a:xfrm>
            <a:off x="457200" y="205920"/>
            <a:ext cx="8227440" cy="85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Domain 1.6 - Given a scenario, build and install software.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656" name="CustomShape 2"/>
          <p:cNvSpPr/>
          <p:nvPr/>
        </p:nvSpPr>
        <p:spPr>
          <a:xfrm>
            <a:off x="457200" y="1200240"/>
            <a:ext cx="8227440" cy="339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576068"/>
                </a:solidFill>
                <a:latin typeface="Calibri"/>
                <a:ea typeface="DejaVu Sans"/>
              </a:rPr>
              <a:t>System updates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576068"/>
                </a:solidFill>
                <a:latin typeface="Calibri"/>
                <a:ea typeface="DejaVu Sans"/>
              </a:rPr>
              <a:t>- Kernel updates – Various ways to update the Kernel depending on tool/distro: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576068"/>
                </a:solidFill>
                <a:latin typeface="Calibri"/>
                <a:ea typeface="DejaVu Sans"/>
              </a:rPr>
              <a:t>yum update kernel</a:t>
            </a:r>
            <a:r>
              <a:rPr b="0" lang="en-US" sz="18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18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18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18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1800" spc="-1" strike="noStrike">
                <a:solidFill>
                  <a:srgbClr val="576068"/>
                </a:solidFill>
                <a:latin typeface="Calibri"/>
                <a:ea typeface="DejaVu Sans"/>
              </a:rPr>
              <a:t>apt-get dist-upgrade</a:t>
            </a:r>
            <a:r>
              <a:rPr b="0" lang="en-US" sz="18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18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18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1800" spc="-1" strike="noStrike">
                <a:solidFill>
                  <a:srgbClr val="576068"/>
                </a:solidFill>
                <a:latin typeface="Calibri"/>
                <a:ea typeface="DejaVu Sans"/>
              </a:rPr>
              <a:t>GUI Updater tool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576068"/>
                </a:solidFill>
                <a:latin typeface="Calibri"/>
                <a:ea typeface="DejaVu Sans"/>
              </a:rPr>
              <a:t>- Package updates – Once again various ways depending on tool/distro and whether you want to update a specific software or everything.  Update everything examples below: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576068"/>
                </a:solidFill>
                <a:latin typeface="Calibri"/>
                <a:ea typeface="DejaVu Sans"/>
              </a:rPr>
              <a:t>apt-get update</a:t>
            </a:r>
            <a:r>
              <a:rPr b="0" lang="en-US" sz="18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18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18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18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1800" spc="-1" strike="noStrike">
                <a:solidFill>
                  <a:srgbClr val="576068"/>
                </a:solidFill>
                <a:latin typeface="Calibri"/>
                <a:ea typeface="DejaVu Sans"/>
              </a:rPr>
              <a:t>apt-get upgrade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576068"/>
                </a:solidFill>
                <a:latin typeface="Calibri"/>
                <a:ea typeface="DejaVu Sans"/>
              </a:rPr>
              <a:t>yum update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576068"/>
                </a:solidFill>
                <a:latin typeface="Calibri"/>
                <a:ea typeface="DejaVu Sans"/>
              </a:rPr>
              <a:t>zypper refresh</a:t>
            </a:r>
            <a:r>
              <a:rPr b="0" lang="en-US" sz="18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18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18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18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18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1800" spc="-1" strike="noStrike">
                <a:solidFill>
                  <a:srgbClr val="576068"/>
                </a:solidFill>
                <a:latin typeface="Calibri"/>
                <a:ea typeface="DejaVu Sans"/>
              </a:rPr>
              <a:t>zypper update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657" name="CustomShape 3"/>
          <p:cNvSpPr/>
          <p:nvPr/>
        </p:nvSpPr>
        <p:spPr>
          <a:xfrm>
            <a:off x="8436960" y="4767120"/>
            <a:ext cx="247680" cy="27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6B630919-C828-498A-807B-43D382D0E1CA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10</a:t>
            </a:fld>
            <a:endParaRPr b="0" lang="en-US" sz="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CustomShape 1"/>
          <p:cNvSpPr/>
          <p:nvPr/>
        </p:nvSpPr>
        <p:spPr>
          <a:xfrm>
            <a:off x="722160" y="1955160"/>
            <a:ext cx="7770240" cy="1019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Section break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659" name="CustomShape 2"/>
          <p:cNvSpPr/>
          <p:nvPr/>
        </p:nvSpPr>
        <p:spPr>
          <a:xfrm>
            <a:off x="722160" y="2977560"/>
            <a:ext cx="7770240" cy="38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b">
            <a:noAutofit/>
          </a:bodyPr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0" lang="en-US" sz="2000" spc="-1" strike="noStrike">
                <a:solidFill>
                  <a:srgbClr val="ffffff"/>
                </a:solidFill>
                <a:latin typeface="Calibri"/>
                <a:ea typeface="DejaVu Sans"/>
              </a:rPr>
              <a:t>Domain 1.7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660" name="CustomShape 3"/>
          <p:cNvSpPr/>
          <p:nvPr/>
        </p:nvSpPr>
        <p:spPr>
          <a:xfrm>
            <a:off x="8424720" y="4767120"/>
            <a:ext cx="259920" cy="27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ACDAF7D7-A308-43F3-93B9-4D0712509181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10</a:t>
            </a:fld>
            <a:endParaRPr b="0" lang="en-US" sz="900" spc="-1" strike="noStrike">
              <a:latin typeface="Arial"/>
            </a:endParaRPr>
          </a:p>
        </p:txBody>
      </p:sp>
      <p:pic>
        <p:nvPicPr>
          <p:cNvPr id="661" name="Picture 7" descr="Logo&#10;&#10;Description automatically generated with medium confidence"/>
          <p:cNvPicPr/>
          <p:nvPr/>
        </p:nvPicPr>
        <p:blipFill>
          <a:blip r:embed="rId1"/>
          <a:stretch/>
        </p:blipFill>
        <p:spPr>
          <a:xfrm>
            <a:off x="4898160" y="743040"/>
            <a:ext cx="3655440" cy="36554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CustomShape 1"/>
          <p:cNvSpPr/>
          <p:nvPr/>
        </p:nvSpPr>
        <p:spPr>
          <a:xfrm>
            <a:off x="8424720" y="4767120"/>
            <a:ext cx="259920" cy="27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26E1C5F8-35E9-4469-A616-D0903F0D590B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1</a:t>
            </a:fld>
            <a:endParaRPr b="0" lang="en-US" sz="900" spc="-1" strike="noStrike">
              <a:latin typeface="Arial"/>
            </a:endParaRPr>
          </a:p>
        </p:txBody>
      </p:sp>
      <p:sp>
        <p:nvSpPr>
          <p:cNvPr id="554" name="CustomShape 2"/>
          <p:cNvSpPr/>
          <p:nvPr/>
        </p:nvSpPr>
        <p:spPr>
          <a:xfrm>
            <a:off x="3133440" y="1783080"/>
            <a:ext cx="360" cy="307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69727b"/>
            </a:solidFill>
            <a:round/>
            <a:tailEnd len="med" type="triangle" w="med"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55" name="CustomShape 3"/>
          <p:cNvSpPr/>
          <p:nvPr/>
        </p:nvSpPr>
        <p:spPr>
          <a:xfrm>
            <a:off x="2833200" y="1521720"/>
            <a:ext cx="597960" cy="27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Slides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556" name="CustomShape 4"/>
          <p:cNvSpPr/>
          <p:nvPr/>
        </p:nvSpPr>
        <p:spPr>
          <a:xfrm flipV="1">
            <a:off x="2397240" y="2902320"/>
            <a:ext cx="360" cy="314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69727b"/>
            </a:solidFill>
            <a:round/>
            <a:tailEnd len="med" type="triangle" w="med"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57" name="CustomShape 5"/>
          <p:cNvSpPr/>
          <p:nvPr/>
        </p:nvSpPr>
        <p:spPr>
          <a:xfrm>
            <a:off x="5319720" y="1783080"/>
            <a:ext cx="360" cy="307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69727b"/>
            </a:solidFill>
            <a:round/>
            <a:tailEnd len="med" type="triangle" w="med"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58" name="CustomShape 6"/>
          <p:cNvSpPr/>
          <p:nvPr/>
        </p:nvSpPr>
        <p:spPr>
          <a:xfrm>
            <a:off x="1212120" y="1497960"/>
            <a:ext cx="957600" cy="27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Multimedia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559" name="CustomShape 7"/>
          <p:cNvSpPr/>
          <p:nvPr/>
        </p:nvSpPr>
        <p:spPr>
          <a:xfrm>
            <a:off x="4322160" y="1489320"/>
            <a:ext cx="597960" cy="27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Bios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560" name="CustomShape 8"/>
          <p:cNvSpPr/>
          <p:nvPr/>
        </p:nvSpPr>
        <p:spPr>
          <a:xfrm flipV="1">
            <a:off x="3879720" y="2890080"/>
            <a:ext cx="360" cy="314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69727b"/>
            </a:solidFill>
            <a:round/>
            <a:tailEnd len="med" type="triangle" w="med"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61" name="CustomShape 9"/>
          <p:cNvSpPr/>
          <p:nvPr/>
        </p:nvSpPr>
        <p:spPr>
          <a:xfrm>
            <a:off x="3300480" y="3225600"/>
            <a:ext cx="1319400" cy="27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Today’s Resources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562" name="CustomShape 10"/>
          <p:cNvSpPr/>
          <p:nvPr/>
        </p:nvSpPr>
        <p:spPr>
          <a:xfrm>
            <a:off x="1638000" y="1774800"/>
            <a:ext cx="360" cy="307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69727b"/>
            </a:solidFill>
            <a:round/>
            <a:tailEnd len="med" type="triangle" w="med"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63" name="CustomShape 11"/>
          <p:cNvSpPr/>
          <p:nvPr/>
        </p:nvSpPr>
        <p:spPr>
          <a:xfrm>
            <a:off x="4889520" y="1480320"/>
            <a:ext cx="869400" cy="27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ON24 Help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564" name="CustomShape 12"/>
          <p:cNvSpPr/>
          <p:nvPr/>
        </p:nvSpPr>
        <p:spPr>
          <a:xfrm flipV="1">
            <a:off x="6108120" y="2890080"/>
            <a:ext cx="360" cy="314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69727b"/>
            </a:solidFill>
            <a:round/>
            <a:tailEnd len="med" type="triangle" w="med"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65" name="CustomShape 13"/>
          <p:cNvSpPr/>
          <p:nvPr/>
        </p:nvSpPr>
        <p:spPr>
          <a:xfrm>
            <a:off x="5628240" y="3259440"/>
            <a:ext cx="957600" cy="27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Group Chat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566" name="CustomShape 14"/>
          <p:cNvSpPr/>
          <p:nvPr/>
        </p:nvSpPr>
        <p:spPr>
          <a:xfrm>
            <a:off x="4595040" y="1774800"/>
            <a:ext cx="360" cy="307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69727b"/>
            </a:solidFill>
            <a:round/>
            <a:tailEnd len="med" type="triangle" w="med"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67" name="CustomShape 15"/>
          <p:cNvSpPr/>
          <p:nvPr/>
        </p:nvSpPr>
        <p:spPr>
          <a:xfrm>
            <a:off x="2160360" y="3221280"/>
            <a:ext cx="529200" cy="27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Q&amp;A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568" name="CustomShape 16"/>
          <p:cNvSpPr/>
          <p:nvPr/>
        </p:nvSpPr>
        <p:spPr>
          <a:xfrm flipV="1">
            <a:off x="7598160" y="2902320"/>
            <a:ext cx="360" cy="314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69727b"/>
            </a:solidFill>
            <a:round/>
            <a:tailEnd len="med" type="triangle" w="med"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69" name="CustomShape 17"/>
          <p:cNvSpPr/>
          <p:nvPr/>
        </p:nvSpPr>
        <p:spPr>
          <a:xfrm>
            <a:off x="6328440" y="1321200"/>
            <a:ext cx="1221840" cy="45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Certificate of Attendance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570" name="CustomShape 18"/>
          <p:cNvSpPr/>
          <p:nvPr/>
        </p:nvSpPr>
        <p:spPr>
          <a:xfrm>
            <a:off x="6816240" y="1766160"/>
            <a:ext cx="360" cy="307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69727b"/>
            </a:solidFill>
            <a:round/>
            <a:tailEnd len="med" type="triangle" w="med"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71" name="CustomShape 19"/>
          <p:cNvSpPr/>
          <p:nvPr/>
        </p:nvSpPr>
        <p:spPr>
          <a:xfrm>
            <a:off x="7319520" y="3237120"/>
            <a:ext cx="957600" cy="27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Survey</a:t>
            </a:r>
            <a:endParaRPr b="0" lang="en-US" sz="1200" spc="-1" strike="noStrike">
              <a:latin typeface="Arial"/>
            </a:endParaRPr>
          </a:p>
        </p:txBody>
      </p:sp>
      <p:pic>
        <p:nvPicPr>
          <p:cNvPr id="572" name="Picture 4" descr=""/>
          <p:cNvPicPr/>
          <p:nvPr/>
        </p:nvPicPr>
        <p:blipFill>
          <a:blip r:embed="rId1"/>
          <a:stretch/>
        </p:blipFill>
        <p:spPr>
          <a:xfrm>
            <a:off x="1247400" y="2154240"/>
            <a:ext cx="6775560" cy="6782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CustomShape 1"/>
          <p:cNvSpPr/>
          <p:nvPr/>
        </p:nvSpPr>
        <p:spPr>
          <a:xfrm>
            <a:off x="457200" y="205920"/>
            <a:ext cx="8227440" cy="85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Domain 1.7 - Given a scenario, manage software configurations.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663" name="CustomShape 2"/>
          <p:cNvSpPr/>
          <p:nvPr/>
        </p:nvSpPr>
        <p:spPr>
          <a:xfrm>
            <a:off x="8436960" y="4767120"/>
            <a:ext cx="247680" cy="27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51C7AF64-6729-48EC-990B-44B47EA2290D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10</a:t>
            </a:fld>
            <a:endParaRPr b="0" lang="en-US" sz="900" spc="-1" strike="noStrike">
              <a:latin typeface="Arial"/>
            </a:endParaRPr>
          </a:p>
        </p:txBody>
      </p:sp>
      <p:pic>
        <p:nvPicPr>
          <p:cNvPr id="664" name="" descr=""/>
          <p:cNvPicPr/>
          <p:nvPr/>
        </p:nvPicPr>
        <p:blipFill>
          <a:blip r:embed="rId1"/>
          <a:stretch/>
        </p:blipFill>
        <p:spPr>
          <a:xfrm>
            <a:off x="166320" y="1332360"/>
            <a:ext cx="8863920" cy="24944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CustomShape 1"/>
          <p:cNvSpPr/>
          <p:nvPr/>
        </p:nvSpPr>
        <p:spPr>
          <a:xfrm>
            <a:off x="457200" y="205920"/>
            <a:ext cx="8227440" cy="85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Domain 1.7 - Given a scenario, manage software configurations.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666" name="CustomShape 2"/>
          <p:cNvSpPr/>
          <p:nvPr/>
        </p:nvSpPr>
        <p:spPr>
          <a:xfrm>
            <a:off x="457200" y="1200240"/>
            <a:ext cx="8227440" cy="339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Updating configuration files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Procedures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• 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Restart service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• 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Reload service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If a software update would change the configuration file, then it is possible one of the following will be created to avoid overwriting your existing config.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.rpmnew – New default configuration file, leaving original alone.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.rpmsave – A save of your original config, the new default one is in place.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</p:txBody>
      </p:sp>
      <p:sp>
        <p:nvSpPr>
          <p:cNvPr id="667" name="CustomShape 3"/>
          <p:cNvSpPr/>
          <p:nvPr/>
        </p:nvSpPr>
        <p:spPr>
          <a:xfrm>
            <a:off x="8436960" y="4767120"/>
            <a:ext cx="247680" cy="27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BE9FA956-3FF5-4A1A-AFF6-D63B51AF6E98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10</a:t>
            </a:fld>
            <a:endParaRPr b="0" lang="en-US" sz="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CustomShape 1"/>
          <p:cNvSpPr/>
          <p:nvPr/>
        </p:nvSpPr>
        <p:spPr>
          <a:xfrm>
            <a:off x="457200" y="205920"/>
            <a:ext cx="8227440" cy="85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Domain 1.7 - Given a scenario, manage software configurations.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669" name="CustomShape 2"/>
          <p:cNvSpPr/>
          <p:nvPr/>
        </p:nvSpPr>
        <p:spPr>
          <a:xfrm>
            <a:off x="457200" y="1200240"/>
            <a:ext cx="8227440" cy="339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Updating configuration files (cont)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Repository configuration files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• 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/etc/apt.conf – Main APT configuration file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• 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/etc/yum.conf – Main YUM configuration file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• 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/etc/dnf/dnf.conf – DNF configuration file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• 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/etc/yum.repo.d – YUM repo file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• 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/etc/apt/sources.list.d – APT repo URLs and information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670" name="CustomShape 3"/>
          <p:cNvSpPr/>
          <p:nvPr/>
        </p:nvSpPr>
        <p:spPr>
          <a:xfrm>
            <a:off x="8436960" y="4767120"/>
            <a:ext cx="247680" cy="27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E386C93D-E645-4794-9230-E0A9CBB0BECA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10</a:t>
            </a:fld>
            <a:endParaRPr b="0" lang="en-US" sz="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CustomShape 1"/>
          <p:cNvSpPr/>
          <p:nvPr/>
        </p:nvSpPr>
        <p:spPr>
          <a:xfrm>
            <a:off x="457200" y="205920"/>
            <a:ext cx="8227440" cy="85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Domain 1.7 - Given a scenario, manage software configurations.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672" name="CustomShape 2"/>
          <p:cNvSpPr/>
          <p:nvPr/>
        </p:nvSpPr>
        <p:spPr>
          <a:xfrm>
            <a:off x="457200" y="1200240"/>
            <a:ext cx="8227440" cy="339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Configure kernel options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Parameters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• 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sysctl – utility that reads / modifies the attributes of the system kernel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• 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/etc/sysctl.conf - used to override default kernel parameter values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Modules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• 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lsmod – shows loaded kernel modules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• 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imsmod – what is this???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• 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rmmod – unloads a specific module from the kernel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• 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insmod – loads specific module into the kernel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• 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modprobe – can load or unload modules, udev uses auto for hardware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• 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modinfo – provides information on named kernel module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673" name="CustomShape 3"/>
          <p:cNvSpPr/>
          <p:nvPr/>
        </p:nvSpPr>
        <p:spPr>
          <a:xfrm>
            <a:off x="8436960" y="4767120"/>
            <a:ext cx="247680" cy="27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3F74D74F-66D5-4985-9BA8-BFF56A207169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10</a:t>
            </a:fld>
            <a:endParaRPr b="0" lang="en-US" sz="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CustomShape 1"/>
          <p:cNvSpPr/>
          <p:nvPr/>
        </p:nvSpPr>
        <p:spPr>
          <a:xfrm>
            <a:off x="457200" y="205920"/>
            <a:ext cx="8227440" cy="85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Domain 1.7 - Given a scenario, manage software configurations.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675" name="CustomShape 2"/>
          <p:cNvSpPr/>
          <p:nvPr/>
        </p:nvSpPr>
        <p:spPr>
          <a:xfrm>
            <a:off x="457200" y="1200240"/>
            <a:ext cx="8227440" cy="339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Configure common system services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SSH – Secure Shell Configuration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Server = /etc/ssh/sshd_conf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Client = ~/.ssh/config  and/or /etc/ssh/ssh_config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Network Time Protocol (NTP) = /etc/ntp.conf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Syslog = /etc/syslog.conf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chrony = /etc/chrony.conf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676" name="CustomShape 3"/>
          <p:cNvSpPr/>
          <p:nvPr/>
        </p:nvSpPr>
        <p:spPr>
          <a:xfrm>
            <a:off x="8436960" y="4767120"/>
            <a:ext cx="247680" cy="27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1A3B4CBB-D30B-4EB9-BA0B-18C424B1A777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10</a:t>
            </a:fld>
            <a:endParaRPr b="0" lang="en-US" sz="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CustomShape 1"/>
          <p:cNvSpPr/>
          <p:nvPr/>
        </p:nvSpPr>
        <p:spPr>
          <a:xfrm>
            <a:off x="457200" y="205920"/>
            <a:ext cx="8227440" cy="85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Domain 1.7 - Given a scenario, manage software configurations.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678" name="CustomShape 2"/>
          <p:cNvSpPr/>
          <p:nvPr/>
        </p:nvSpPr>
        <p:spPr>
          <a:xfrm>
            <a:off x="457200" y="1200240"/>
            <a:ext cx="8227440" cy="339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Localization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timedatectl – allows you to query and change the system clock and settings on a Linux system.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- localectl – used to query and change the system locale and keyboard layout settings.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679" name="CustomShape 3"/>
          <p:cNvSpPr/>
          <p:nvPr/>
        </p:nvSpPr>
        <p:spPr>
          <a:xfrm>
            <a:off x="8436960" y="4767120"/>
            <a:ext cx="247680" cy="27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345C5C5C-6686-498B-BF46-B522FA0451E3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10</a:t>
            </a:fld>
            <a:endParaRPr b="0" lang="en-US" sz="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CustomShape 1"/>
          <p:cNvSpPr/>
          <p:nvPr/>
        </p:nvSpPr>
        <p:spPr>
          <a:xfrm>
            <a:off x="722160" y="1955160"/>
            <a:ext cx="7770240" cy="1019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4000" spc="-1" strike="noStrike" cap="all">
                <a:solidFill>
                  <a:srgbClr val="ffffff"/>
                </a:solidFill>
                <a:latin typeface="Calibri"/>
                <a:ea typeface="DejaVu Sans"/>
              </a:rPr>
              <a:t>Section break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681" name="CustomShape 2"/>
          <p:cNvSpPr/>
          <p:nvPr/>
        </p:nvSpPr>
        <p:spPr>
          <a:xfrm>
            <a:off x="722160" y="2977560"/>
            <a:ext cx="7770240" cy="38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Linux+ Instructor Guide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682" name="CustomShape 3"/>
          <p:cNvSpPr/>
          <p:nvPr/>
        </p:nvSpPr>
        <p:spPr>
          <a:xfrm>
            <a:off x="8424720" y="4767120"/>
            <a:ext cx="259920" cy="27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535ECEF1-BA24-497A-8B43-281DCEA48C31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10</a:t>
            </a:fld>
            <a:endParaRPr b="0" lang="en-US" sz="900" spc="-1" strike="noStrike">
              <a:latin typeface="Arial"/>
            </a:endParaRPr>
          </a:p>
        </p:txBody>
      </p:sp>
      <p:pic>
        <p:nvPicPr>
          <p:cNvPr id="683" name="Picture 7" descr="Logo&#10;&#10;Description automatically generated with medium confidence"/>
          <p:cNvPicPr/>
          <p:nvPr/>
        </p:nvPicPr>
        <p:blipFill>
          <a:blip r:embed="rId1"/>
          <a:stretch/>
        </p:blipFill>
        <p:spPr>
          <a:xfrm>
            <a:off x="4898160" y="743040"/>
            <a:ext cx="3655440" cy="36554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CustomShape 1"/>
          <p:cNvSpPr/>
          <p:nvPr/>
        </p:nvSpPr>
        <p:spPr>
          <a:xfrm>
            <a:off x="457200" y="205920"/>
            <a:ext cx="8227440" cy="85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ff0000"/>
                </a:solidFill>
                <a:latin typeface="Calibri"/>
                <a:ea typeface="DejaVu Sans"/>
              </a:rPr>
              <a:t>Linux+ Instructor Guide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685" name="CustomShape 2"/>
          <p:cNvSpPr/>
          <p:nvPr/>
        </p:nvSpPr>
        <p:spPr>
          <a:xfrm>
            <a:off x="457200" y="1200240"/>
            <a:ext cx="8227440" cy="339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86" name="CustomShape 3"/>
          <p:cNvSpPr/>
          <p:nvPr/>
        </p:nvSpPr>
        <p:spPr>
          <a:xfrm>
            <a:off x="8436960" y="4767120"/>
            <a:ext cx="247680" cy="27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490E32D4-3075-4045-9A4D-9D874F6AFB69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  <p:pic>
        <p:nvPicPr>
          <p:cNvPr id="687" name="" descr=""/>
          <p:cNvPicPr/>
          <p:nvPr/>
        </p:nvPicPr>
        <p:blipFill>
          <a:blip r:embed="rId1"/>
          <a:stretch/>
        </p:blipFill>
        <p:spPr>
          <a:xfrm>
            <a:off x="640080" y="802800"/>
            <a:ext cx="7795800" cy="3932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CustomShape 1"/>
          <p:cNvSpPr/>
          <p:nvPr/>
        </p:nvSpPr>
        <p:spPr>
          <a:xfrm>
            <a:off x="457200" y="205920"/>
            <a:ext cx="8227440" cy="85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ff0000"/>
                </a:solidFill>
                <a:latin typeface="Calibri"/>
                <a:ea typeface="DejaVu Sans"/>
              </a:rPr>
              <a:t>Linux+ Instructor Guide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689" name="CustomShape 2"/>
          <p:cNvSpPr/>
          <p:nvPr/>
        </p:nvSpPr>
        <p:spPr>
          <a:xfrm>
            <a:off x="457200" y="1200240"/>
            <a:ext cx="8227440" cy="339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90" name="CustomShape 3"/>
          <p:cNvSpPr/>
          <p:nvPr/>
        </p:nvSpPr>
        <p:spPr>
          <a:xfrm>
            <a:off x="8436960" y="4767120"/>
            <a:ext cx="247680" cy="27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990B601A-2D1C-458F-BA61-1C6475C4C9C3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  <p:pic>
        <p:nvPicPr>
          <p:cNvPr id="691" name="" descr=""/>
          <p:cNvPicPr/>
          <p:nvPr/>
        </p:nvPicPr>
        <p:blipFill>
          <a:blip r:embed="rId1"/>
          <a:stretch/>
        </p:blipFill>
        <p:spPr>
          <a:xfrm>
            <a:off x="646200" y="818640"/>
            <a:ext cx="7790760" cy="39362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CustomShape 1"/>
          <p:cNvSpPr/>
          <p:nvPr/>
        </p:nvSpPr>
        <p:spPr>
          <a:xfrm>
            <a:off x="457200" y="205920"/>
            <a:ext cx="8227440" cy="85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ff0000"/>
                </a:solidFill>
                <a:latin typeface="Calibri"/>
                <a:ea typeface="DejaVu Sans"/>
              </a:rPr>
              <a:t>Linux+ Instructor Guide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693" name="CustomShape 2"/>
          <p:cNvSpPr/>
          <p:nvPr/>
        </p:nvSpPr>
        <p:spPr>
          <a:xfrm>
            <a:off x="457200" y="1200240"/>
            <a:ext cx="8227440" cy="339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94" name="CustomShape 3"/>
          <p:cNvSpPr/>
          <p:nvPr/>
        </p:nvSpPr>
        <p:spPr>
          <a:xfrm>
            <a:off x="8436960" y="4767120"/>
            <a:ext cx="247680" cy="27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21748942-D7BC-43CD-B3B0-382E65754979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  <p:pic>
        <p:nvPicPr>
          <p:cNvPr id="695" name="" descr=""/>
          <p:cNvPicPr/>
          <p:nvPr/>
        </p:nvPicPr>
        <p:blipFill>
          <a:blip r:embed="rId1"/>
          <a:stretch/>
        </p:blipFill>
        <p:spPr>
          <a:xfrm>
            <a:off x="548640" y="730800"/>
            <a:ext cx="7976880" cy="4024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CustomShape 1"/>
          <p:cNvSpPr/>
          <p:nvPr/>
        </p:nvSpPr>
        <p:spPr>
          <a:xfrm>
            <a:off x="1754280" y="3238200"/>
            <a:ext cx="3180600" cy="888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Instructor:</a:t>
            </a:r>
            <a:endParaRPr b="0" lang="en-US" sz="10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Lee McWhorter</a:t>
            </a:r>
            <a:br/>
            <a:r>
              <a:rPr b="0" lang="en-US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Chief Technology Officer</a:t>
            </a:r>
            <a:endParaRPr b="0" lang="en-US" sz="10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Covered 6 LLC | DGP International </a:t>
            </a:r>
            <a:endParaRPr b="0" lang="en-US" sz="10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lee@covered6.com</a:t>
            </a:r>
            <a:endParaRPr b="0" lang="en-US" sz="1050" spc="-1" strike="noStrike">
              <a:latin typeface="Arial"/>
            </a:endParaRPr>
          </a:p>
        </p:txBody>
      </p:sp>
      <p:sp>
        <p:nvSpPr>
          <p:cNvPr id="574" name="CustomShape 2"/>
          <p:cNvSpPr/>
          <p:nvPr/>
        </p:nvSpPr>
        <p:spPr>
          <a:xfrm>
            <a:off x="1463040" y="1149480"/>
            <a:ext cx="1981440" cy="1964880"/>
          </a:xfrm>
          <a:prstGeom prst="ellipse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575" name="" descr=""/>
          <p:cNvPicPr/>
          <p:nvPr/>
        </p:nvPicPr>
        <p:blipFill>
          <a:blip r:embed="rId2"/>
          <a:stretch/>
        </p:blipFill>
        <p:spPr>
          <a:xfrm>
            <a:off x="5278320" y="972720"/>
            <a:ext cx="2068200" cy="2159640"/>
          </a:xfrm>
          <a:prstGeom prst="rect">
            <a:avLst/>
          </a:prstGeom>
          <a:ln>
            <a:noFill/>
          </a:ln>
        </p:spPr>
      </p:pic>
      <p:sp>
        <p:nvSpPr>
          <p:cNvPr id="576" name="CustomShape 3"/>
          <p:cNvSpPr/>
          <p:nvPr/>
        </p:nvSpPr>
        <p:spPr>
          <a:xfrm>
            <a:off x="5545800" y="3219120"/>
            <a:ext cx="1616760" cy="775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900" spc="-1" strike="noStrike">
                <a:solidFill>
                  <a:srgbClr val="000000"/>
                </a:solidFill>
                <a:latin typeface="Calibri"/>
                <a:ea typeface="DejaVu Sans"/>
              </a:rPr>
              <a:t>Host:</a:t>
            </a:r>
            <a:endParaRPr b="0" lang="en-US" sz="9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900" spc="-1" strike="noStrike">
                <a:solidFill>
                  <a:srgbClr val="000000"/>
                </a:solidFill>
                <a:latin typeface="Calibri"/>
                <a:ea typeface="DejaVu Sans"/>
              </a:rPr>
              <a:t>Rick Butler</a:t>
            </a:r>
            <a:endParaRPr b="0" lang="en-US" sz="9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9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900" spc="-1" strike="noStrike">
                <a:solidFill>
                  <a:srgbClr val="000000"/>
                </a:solidFill>
                <a:latin typeface="Calibri"/>
                <a:ea typeface="DejaVu Sans"/>
              </a:rPr>
              <a:t>Subbing in for Stephen tonight!</a:t>
            </a:r>
            <a:endParaRPr b="0" lang="en-US" sz="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CustomShape 1"/>
          <p:cNvSpPr/>
          <p:nvPr/>
        </p:nvSpPr>
        <p:spPr>
          <a:xfrm>
            <a:off x="457200" y="205920"/>
            <a:ext cx="8227440" cy="85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ff0000"/>
                </a:solidFill>
                <a:latin typeface="Calibri"/>
                <a:ea typeface="DejaVu Sans"/>
              </a:rPr>
              <a:t>Linux+ Instructor Guide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697" name="CustomShape 2"/>
          <p:cNvSpPr/>
          <p:nvPr/>
        </p:nvSpPr>
        <p:spPr>
          <a:xfrm>
            <a:off x="457200" y="1200240"/>
            <a:ext cx="8227440" cy="339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98" name="CustomShape 3"/>
          <p:cNvSpPr/>
          <p:nvPr/>
        </p:nvSpPr>
        <p:spPr>
          <a:xfrm>
            <a:off x="8436960" y="4767120"/>
            <a:ext cx="247680" cy="27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30D5D86C-1CF5-47F2-9E24-12EF4544856E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  <p:pic>
        <p:nvPicPr>
          <p:cNvPr id="699" name="" descr=""/>
          <p:cNvPicPr/>
          <p:nvPr/>
        </p:nvPicPr>
        <p:blipFill>
          <a:blip r:embed="rId1"/>
          <a:stretch/>
        </p:blipFill>
        <p:spPr>
          <a:xfrm>
            <a:off x="641520" y="834480"/>
            <a:ext cx="7795440" cy="3932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CustomShape 1"/>
          <p:cNvSpPr/>
          <p:nvPr/>
        </p:nvSpPr>
        <p:spPr>
          <a:xfrm>
            <a:off x="457200" y="205920"/>
            <a:ext cx="8227440" cy="85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ff0000"/>
                </a:solidFill>
                <a:latin typeface="Calibri"/>
                <a:ea typeface="DejaVu Sans"/>
              </a:rPr>
              <a:t>Linux+ Instructor Guide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701" name="CustomShape 2"/>
          <p:cNvSpPr/>
          <p:nvPr/>
        </p:nvSpPr>
        <p:spPr>
          <a:xfrm>
            <a:off x="457200" y="1200240"/>
            <a:ext cx="8227440" cy="339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02" name="CustomShape 3"/>
          <p:cNvSpPr/>
          <p:nvPr/>
        </p:nvSpPr>
        <p:spPr>
          <a:xfrm>
            <a:off x="8436960" y="4767120"/>
            <a:ext cx="247680" cy="27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6D66B8E3-3F26-4B7A-9BC4-CF1B6615732C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  <p:pic>
        <p:nvPicPr>
          <p:cNvPr id="703" name="" descr=""/>
          <p:cNvPicPr/>
          <p:nvPr/>
        </p:nvPicPr>
        <p:blipFill>
          <a:blip r:embed="rId1"/>
          <a:stretch/>
        </p:blipFill>
        <p:spPr>
          <a:xfrm>
            <a:off x="656280" y="811440"/>
            <a:ext cx="7780680" cy="39434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CustomShape 1"/>
          <p:cNvSpPr/>
          <p:nvPr/>
        </p:nvSpPr>
        <p:spPr>
          <a:xfrm>
            <a:off x="457200" y="205920"/>
            <a:ext cx="8227440" cy="85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ff0000"/>
                </a:solidFill>
                <a:latin typeface="Calibri"/>
                <a:ea typeface="DejaVu Sans"/>
              </a:rPr>
              <a:t>Linux+ Instructor Guide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705" name="CustomShape 2"/>
          <p:cNvSpPr/>
          <p:nvPr/>
        </p:nvSpPr>
        <p:spPr>
          <a:xfrm>
            <a:off x="457200" y="1200240"/>
            <a:ext cx="8227440" cy="339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06" name="CustomShape 3"/>
          <p:cNvSpPr/>
          <p:nvPr/>
        </p:nvSpPr>
        <p:spPr>
          <a:xfrm>
            <a:off x="8436960" y="4767120"/>
            <a:ext cx="247680" cy="27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721799EF-0301-4084-982E-80D2C1F2F566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  <p:pic>
        <p:nvPicPr>
          <p:cNvPr id="707" name="" descr=""/>
          <p:cNvPicPr/>
          <p:nvPr/>
        </p:nvPicPr>
        <p:blipFill>
          <a:blip r:embed="rId1"/>
          <a:stretch/>
        </p:blipFill>
        <p:spPr>
          <a:xfrm>
            <a:off x="640080" y="795240"/>
            <a:ext cx="7837200" cy="3959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CustomShape 1"/>
          <p:cNvSpPr/>
          <p:nvPr/>
        </p:nvSpPr>
        <p:spPr>
          <a:xfrm>
            <a:off x="457200" y="205920"/>
            <a:ext cx="8227440" cy="85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ff0000"/>
                </a:solidFill>
                <a:latin typeface="Calibri"/>
                <a:ea typeface="DejaVu Sans"/>
              </a:rPr>
              <a:t>Linux+ Instructor Guide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709" name="CustomShape 2"/>
          <p:cNvSpPr/>
          <p:nvPr/>
        </p:nvSpPr>
        <p:spPr>
          <a:xfrm>
            <a:off x="457200" y="1200240"/>
            <a:ext cx="8227440" cy="339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10" name="CustomShape 3"/>
          <p:cNvSpPr/>
          <p:nvPr/>
        </p:nvSpPr>
        <p:spPr>
          <a:xfrm>
            <a:off x="8436960" y="4767120"/>
            <a:ext cx="247680" cy="27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1148B216-D4F8-4687-B907-AB0B1EEAA4B2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  <p:pic>
        <p:nvPicPr>
          <p:cNvPr id="711" name="" descr=""/>
          <p:cNvPicPr/>
          <p:nvPr/>
        </p:nvPicPr>
        <p:blipFill>
          <a:blip r:embed="rId1"/>
          <a:stretch/>
        </p:blipFill>
        <p:spPr>
          <a:xfrm>
            <a:off x="699840" y="822960"/>
            <a:ext cx="7804080" cy="39265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CustomShape 1"/>
          <p:cNvSpPr/>
          <p:nvPr/>
        </p:nvSpPr>
        <p:spPr>
          <a:xfrm>
            <a:off x="457200" y="205920"/>
            <a:ext cx="8227440" cy="85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ff0000"/>
                </a:solidFill>
                <a:latin typeface="Calibri"/>
                <a:ea typeface="DejaVu Sans"/>
              </a:rPr>
              <a:t>Linux+ Instructor Guide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713" name="CustomShape 2"/>
          <p:cNvSpPr/>
          <p:nvPr/>
        </p:nvSpPr>
        <p:spPr>
          <a:xfrm>
            <a:off x="457200" y="1200240"/>
            <a:ext cx="8227440" cy="339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14" name="CustomShape 3"/>
          <p:cNvSpPr/>
          <p:nvPr/>
        </p:nvSpPr>
        <p:spPr>
          <a:xfrm>
            <a:off x="8436960" y="4767120"/>
            <a:ext cx="247680" cy="27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A57DB3B4-063B-4BF7-B1A8-11DE282B6C23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  <p:pic>
        <p:nvPicPr>
          <p:cNvPr id="715" name="" descr=""/>
          <p:cNvPicPr/>
          <p:nvPr/>
        </p:nvPicPr>
        <p:blipFill>
          <a:blip r:embed="rId1"/>
          <a:stretch/>
        </p:blipFill>
        <p:spPr>
          <a:xfrm>
            <a:off x="666720" y="795240"/>
            <a:ext cx="7837200" cy="3959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CustomShape 1"/>
          <p:cNvSpPr/>
          <p:nvPr/>
        </p:nvSpPr>
        <p:spPr>
          <a:xfrm>
            <a:off x="457200" y="205920"/>
            <a:ext cx="8227800" cy="85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For Next Week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717" name="CustomShape 2"/>
          <p:cNvSpPr/>
          <p:nvPr/>
        </p:nvSpPr>
        <p:spPr>
          <a:xfrm>
            <a:off x="457200" y="1200240"/>
            <a:ext cx="8227800" cy="339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Review Domain 1, practice with some of the utilities and services we have learned about in the first few session using either VMs and/or GNS3.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Next class is Monday 7/25/22 and we will cover: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Domain 2.1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Domain 2.2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718" name="CustomShape 3"/>
          <p:cNvSpPr/>
          <p:nvPr/>
        </p:nvSpPr>
        <p:spPr>
          <a:xfrm>
            <a:off x="8436960" y="4767120"/>
            <a:ext cx="248040" cy="27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3750B2A6-9330-4C0B-A6DC-682C2251EE38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CustomShape 1"/>
          <p:cNvSpPr/>
          <p:nvPr/>
        </p:nvSpPr>
        <p:spPr>
          <a:xfrm>
            <a:off x="457200" y="205920"/>
            <a:ext cx="8227440" cy="85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Discussion time: Please type your questions in chat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720" name="CustomShape 2"/>
          <p:cNvSpPr/>
          <p:nvPr/>
        </p:nvSpPr>
        <p:spPr>
          <a:xfrm>
            <a:off x="457200" y="1200240"/>
            <a:ext cx="8227440" cy="339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>
            <a:noAutofit/>
          </a:bodyPr>
          <a:p>
            <a:pPr marL="225360" indent="-22320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Questions over content.</a:t>
            </a:r>
            <a:endParaRPr b="0" lang="en-US" sz="2000" spc="-1" strike="noStrike">
              <a:latin typeface="Arial"/>
            </a:endParaRPr>
          </a:p>
          <a:p>
            <a:pPr marL="225360" indent="-22320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Share you experience.</a:t>
            </a:r>
            <a:endParaRPr b="0" lang="en-US" sz="2000" spc="-1" strike="noStrike">
              <a:latin typeface="Arial"/>
            </a:endParaRPr>
          </a:p>
          <a:p>
            <a:pPr marL="225360" indent="-22320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What would you like to see </a:t>
            </a:r>
            <a:br/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different moving forward? 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721" name="CustomShape 3"/>
          <p:cNvSpPr/>
          <p:nvPr/>
        </p:nvSpPr>
        <p:spPr>
          <a:xfrm>
            <a:off x="8436960" y="4767120"/>
            <a:ext cx="247680" cy="27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9B347C55-07AF-4291-BFEA-44DF604B6993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  <p:pic>
        <p:nvPicPr>
          <p:cNvPr id="722" name="Picture 5" descr="A picture containing clipart&#10;&#10;Description generated with very high confidence"/>
          <p:cNvPicPr/>
          <p:nvPr/>
        </p:nvPicPr>
        <p:blipFill>
          <a:blip r:embed="rId1"/>
          <a:stretch/>
        </p:blipFill>
        <p:spPr>
          <a:xfrm>
            <a:off x="4224960" y="1536120"/>
            <a:ext cx="4760280" cy="2226600"/>
          </a:xfrm>
          <a:prstGeom prst="rect">
            <a:avLst/>
          </a:prstGeom>
          <a:ln>
            <a:noFill/>
          </a:ln>
        </p:spPr>
      </p:pic>
      <p:sp>
        <p:nvSpPr>
          <p:cNvPr id="723" name="CustomShape 4"/>
          <p:cNvSpPr/>
          <p:nvPr/>
        </p:nvSpPr>
        <p:spPr>
          <a:xfrm>
            <a:off x="2121120" y="3764880"/>
            <a:ext cx="4655520" cy="583560"/>
          </a:xfrm>
          <a:prstGeom prst="round2DiagRect">
            <a:avLst>
              <a:gd name="adj1" fmla="val 16667"/>
              <a:gd name="adj2" fmla="val 0"/>
            </a:avLst>
          </a:prstGeom>
          <a:noFill/>
          <a:ln w="28440">
            <a:solidFill>
              <a:schemeClr val="accent1"/>
            </a:solidFill>
            <a:round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24" name="CustomShape 5"/>
          <p:cNvSpPr/>
          <p:nvPr/>
        </p:nvSpPr>
        <p:spPr>
          <a:xfrm>
            <a:off x="2243160" y="3803400"/>
            <a:ext cx="4655520" cy="515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Let’s keep the conversation going in the CompTIA Instructor Forum: https://cin.comptia.org</a:t>
            </a:r>
            <a:endParaRPr b="0" lang="en-US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CustomShape 1"/>
          <p:cNvSpPr/>
          <p:nvPr/>
        </p:nvSpPr>
        <p:spPr>
          <a:xfrm>
            <a:off x="457200" y="205920"/>
            <a:ext cx="8227440" cy="85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Lee McWhorter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578" name="CustomShape 2"/>
          <p:cNvSpPr/>
          <p:nvPr/>
        </p:nvSpPr>
        <p:spPr>
          <a:xfrm>
            <a:off x="689760" y="1064880"/>
            <a:ext cx="4492440" cy="338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576068"/>
                </a:solidFill>
                <a:latin typeface="Arial"/>
                <a:ea typeface="DejaVu Sans"/>
              </a:rPr>
              <a:t>CTO at Covered 6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576068"/>
                </a:solidFill>
                <a:latin typeface="Arial"/>
                <a:ea typeface="DejaVu Sans"/>
              </a:rPr>
              <a:t>CompTIA CIN Board member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 u="sng">
                <a:solidFill>
                  <a:srgbClr val="576068"/>
                </a:solidFill>
                <a:uFillTx/>
                <a:latin typeface="Arial"/>
                <a:ea typeface="DejaVu Sans"/>
              </a:rPr>
              <a:t>lee@covered6.com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 u="sng">
                <a:solidFill>
                  <a:srgbClr val="576068"/>
                </a:solidFill>
                <a:uFillTx/>
                <a:latin typeface="Arial"/>
                <a:ea typeface="DejaVu Sans"/>
              </a:rPr>
              <a:t>https://www.linkedin.com/in/lee-mcwhorter/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576068"/>
                </a:solidFill>
                <a:latin typeface="Arial"/>
                <a:ea typeface="DejaVu Sans"/>
              </a:rPr>
              <a:t>Twiiter: @tleemcjr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576068"/>
                </a:solidFill>
                <a:latin typeface="Arial"/>
                <a:ea typeface="DejaVu Sans"/>
              </a:rPr>
              <a:t>Previous TTT’s: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576068"/>
                </a:solidFill>
                <a:latin typeface="Arial"/>
                <a:ea typeface="DejaVu Sans"/>
              </a:rPr>
              <a:t>PenTest+ 001 2018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576068"/>
                </a:solidFill>
                <a:latin typeface="Arial"/>
                <a:ea typeface="DejaVu Sans"/>
              </a:rPr>
              <a:t>CASP+ 004 2021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576068"/>
                </a:solidFill>
                <a:latin typeface="Arial"/>
                <a:ea typeface="DejaVu Sans"/>
              </a:rPr>
              <a:t>PenTest+ 002 2022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79" name="CustomShape 3"/>
          <p:cNvSpPr/>
          <p:nvPr/>
        </p:nvSpPr>
        <p:spPr>
          <a:xfrm>
            <a:off x="4298400" y="2659320"/>
            <a:ext cx="4386240" cy="2100240"/>
          </a:xfrm>
          <a:prstGeom prst="rect">
            <a:avLst/>
          </a:prstGeom>
          <a:solidFill>
            <a:srgbClr val="ffff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580" name="Picture 2" descr="C:\Users\Lee\Desktop\CompTIA Certs\!Badges\CompTIA_ITFund_2B.png"/>
          <p:cNvPicPr/>
          <p:nvPr/>
        </p:nvPicPr>
        <p:blipFill>
          <a:blip r:embed="rId1"/>
          <a:stretch/>
        </p:blipFill>
        <p:spPr>
          <a:xfrm>
            <a:off x="4563360" y="2815560"/>
            <a:ext cx="545400" cy="545400"/>
          </a:xfrm>
          <a:prstGeom prst="rect">
            <a:avLst/>
          </a:prstGeom>
          <a:ln>
            <a:noFill/>
          </a:ln>
        </p:spPr>
      </p:pic>
      <p:pic>
        <p:nvPicPr>
          <p:cNvPr id="581" name="Picture 3" descr="C:\Users\Lee\Desktop\CompTIA Certs\!Badges\CompTIA_A_2Bce.png"/>
          <p:cNvPicPr/>
          <p:nvPr/>
        </p:nvPicPr>
        <p:blipFill>
          <a:blip r:embed="rId2"/>
          <a:stretch/>
        </p:blipFill>
        <p:spPr>
          <a:xfrm>
            <a:off x="5153040" y="2815560"/>
            <a:ext cx="545400" cy="545400"/>
          </a:xfrm>
          <a:prstGeom prst="rect">
            <a:avLst/>
          </a:prstGeom>
          <a:ln>
            <a:noFill/>
          </a:ln>
        </p:spPr>
      </p:pic>
      <p:pic>
        <p:nvPicPr>
          <p:cNvPr id="582" name="Picture 4" descr="C:\Users\Lee\Desktop\CompTIA Certs\!Badges\CompTIA_Network_2Bce.png"/>
          <p:cNvPicPr/>
          <p:nvPr/>
        </p:nvPicPr>
        <p:blipFill>
          <a:blip r:embed="rId3"/>
          <a:stretch/>
        </p:blipFill>
        <p:spPr>
          <a:xfrm>
            <a:off x="5743080" y="2815560"/>
            <a:ext cx="545400" cy="545400"/>
          </a:xfrm>
          <a:prstGeom prst="rect">
            <a:avLst/>
          </a:prstGeom>
          <a:ln>
            <a:noFill/>
          </a:ln>
        </p:spPr>
      </p:pic>
      <p:pic>
        <p:nvPicPr>
          <p:cNvPr id="583" name="Picture 6" descr="C:\Users\Lee\Desktop\CompTIA Certs\!Badges\CompTIA_Security_2Bce.png"/>
          <p:cNvPicPr/>
          <p:nvPr/>
        </p:nvPicPr>
        <p:blipFill>
          <a:blip r:embed="rId4"/>
          <a:stretch/>
        </p:blipFill>
        <p:spPr>
          <a:xfrm>
            <a:off x="6282720" y="2815560"/>
            <a:ext cx="545400" cy="545400"/>
          </a:xfrm>
          <a:prstGeom prst="rect">
            <a:avLst/>
          </a:prstGeom>
          <a:ln>
            <a:noFill/>
          </a:ln>
        </p:spPr>
      </p:pic>
      <p:pic>
        <p:nvPicPr>
          <p:cNvPr id="584" name="Picture 8" descr="C:\Users\Lee\Desktop\CompTIA Certs\!Badges\CompTIA_PenTest_2B.png"/>
          <p:cNvPicPr/>
          <p:nvPr/>
        </p:nvPicPr>
        <p:blipFill>
          <a:blip r:embed="rId5"/>
          <a:stretch/>
        </p:blipFill>
        <p:spPr>
          <a:xfrm>
            <a:off x="6848640" y="2817720"/>
            <a:ext cx="545400" cy="545400"/>
          </a:xfrm>
          <a:prstGeom prst="rect">
            <a:avLst/>
          </a:prstGeom>
          <a:ln>
            <a:noFill/>
          </a:ln>
        </p:spPr>
      </p:pic>
      <p:pic>
        <p:nvPicPr>
          <p:cNvPr id="585" name="Picture 10" descr="C:\Users\Lee\Desktop\CompTIA Certs\!Badges\Comptia_CySA_2Bce.png"/>
          <p:cNvPicPr/>
          <p:nvPr/>
        </p:nvPicPr>
        <p:blipFill>
          <a:blip r:embed="rId6"/>
          <a:stretch/>
        </p:blipFill>
        <p:spPr>
          <a:xfrm>
            <a:off x="7414920" y="2817720"/>
            <a:ext cx="545400" cy="545400"/>
          </a:xfrm>
          <a:prstGeom prst="rect">
            <a:avLst/>
          </a:prstGeom>
          <a:ln>
            <a:noFill/>
          </a:ln>
        </p:spPr>
      </p:pic>
      <p:pic>
        <p:nvPicPr>
          <p:cNvPr id="586" name="Picture 13" descr="C:\Users\Lee\Desktop\CompTIA Certs\!Badges\CompTIA_Linux_2BLPI.png"/>
          <p:cNvPicPr/>
          <p:nvPr/>
        </p:nvPicPr>
        <p:blipFill>
          <a:blip r:embed="rId7"/>
          <a:stretch/>
        </p:blipFill>
        <p:spPr>
          <a:xfrm>
            <a:off x="4546080" y="3392280"/>
            <a:ext cx="545400" cy="545400"/>
          </a:xfrm>
          <a:prstGeom prst="rect">
            <a:avLst/>
          </a:prstGeom>
          <a:ln>
            <a:noFill/>
          </a:ln>
        </p:spPr>
      </p:pic>
      <p:pic>
        <p:nvPicPr>
          <p:cNvPr id="587" name="Picture 14" descr="C:\Users\Lee\Desktop\CompTIA Certs\07a LPIC-1 Sept 12, 2018 - Expire 9-12-2023\LPIC-1-badge.jpg"/>
          <p:cNvPicPr/>
          <p:nvPr/>
        </p:nvPicPr>
        <p:blipFill>
          <a:blip r:embed="rId8"/>
          <a:stretch/>
        </p:blipFill>
        <p:spPr>
          <a:xfrm>
            <a:off x="4552560" y="4021560"/>
            <a:ext cx="575280" cy="545400"/>
          </a:xfrm>
          <a:prstGeom prst="rect">
            <a:avLst/>
          </a:prstGeom>
          <a:ln>
            <a:noFill/>
          </a:ln>
        </p:spPr>
      </p:pic>
      <p:pic>
        <p:nvPicPr>
          <p:cNvPr id="588" name="Picture 17" descr="C:\Users\Lee\Desktop\CertNexus\!Certified IoT Practioner Beta exam\badge.png"/>
          <p:cNvPicPr/>
          <p:nvPr/>
        </p:nvPicPr>
        <p:blipFill>
          <a:blip r:embed="rId9"/>
          <a:stretch/>
        </p:blipFill>
        <p:spPr>
          <a:xfrm>
            <a:off x="6302160" y="4008600"/>
            <a:ext cx="572760" cy="572760"/>
          </a:xfrm>
          <a:prstGeom prst="rect">
            <a:avLst/>
          </a:prstGeom>
          <a:ln>
            <a:noFill/>
          </a:ln>
        </p:spPr>
      </p:pic>
      <p:pic>
        <p:nvPicPr>
          <p:cNvPr id="589" name="Picture 18" descr="C:\Users\Lee\Desktop\CertNexus\!CyberSec First Responder (310 exam)\badge.png"/>
          <p:cNvPicPr/>
          <p:nvPr/>
        </p:nvPicPr>
        <p:blipFill>
          <a:blip r:embed="rId10"/>
          <a:stretch/>
        </p:blipFill>
        <p:spPr>
          <a:xfrm>
            <a:off x="5142240" y="4021560"/>
            <a:ext cx="545400" cy="545400"/>
          </a:xfrm>
          <a:prstGeom prst="rect">
            <a:avLst/>
          </a:prstGeom>
          <a:ln>
            <a:noFill/>
          </a:ln>
        </p:spPr>
      </p:pic>
      <p:pic>
        <p:nvPicPr>
          <p:cNvPr id="590" name="Picture 3" descr=""/>
          <p:cNvPicPr/>
          <p:nvPr/>
        </p:nvPicPr>
        <p:blipFill>
          <a:blip r:embed="rId11"/>
          <a:stretch/>
        </p:blipFill>
        <p:spPr>
          <a:xfrm>
            <a:off x="5150880" y="3423960"/>
            <a:ext cx="526320" cy="481320"/>
          </a:xfrm>
          <a:prstGeom prst="rect">
            <a:avLst/>
          </a:prstGeom>
          <a:ln w="9360">
            <a:noFill/>
          </a:ln>
        </p:spPr>
      </p:pic>
      <p:pic>
        <p:nvPicPr>
          <p:cNvPr id="591" name="Picture 3" descr=""/>
          <p:cNvPicPr/>
          <p:nvPr/>
        </p:nvPicPr>
        <p:blipFill>
          <a:blip r:embed="rId12"/>
          <a:stretch/>
        </p:blipFill>
        <p:spPr>
          <a:xfrm>
            <a:off x="7409520" y="3397680"/>
            <a:ext cx="545400" cy="545400"/>
          </a:xfrm>
          <a:prstGeom prst="rect">
            <a:avLst/>
          </a:prstGeom>
          <a:ln w="9360">
            <a:noFill/>
          </a:ln>
        </p:spPr>
      </p:pic>
      <p:pic>
        <p:nvPicPr>
          <p:cNvPr id="592" name="Picture 2" descr=""/>
          <p:cNvPicPr/>
          <p:nvPr/>
        </p:nvPicPr>
        <p:blipFill>
          <a:blip r:embed="rId13"/>
          <a:stretch/>
        </p:blipFill>
        <p:spPr>
          <a:xfrm>
            <a:off x="5662440" y="3322800"/>
            <a:ext cx="691200" cy="691560"/>
          </a:xfrm>
          <a:prstGeom prst="rect">
            <a:avLst/>
          </a:prstGeom>
          <a:ln w="9360">
            <a:noFill/>
          </a:ln>
        </p:spPr>
      </p:pic>
      <p:pic>
        <p:nvPicPr>
          <p:cNvPr id="593" name="Picture 3" descr=""/>
          <p:cNvPicPr/>
          <p:nvPr/>
        </p:nvPicPr>
        <p:blipFill>
          <a:blip r:embed="rId14"/>
          <a:stretch/>
        </p:blipFill>
        <p:spPr>
          <a:xfrm>
            <a:off x="6298920" y="3397680"/>
            <a:ext cx="545400" cy="545400"/>
          </a:xfrm>
          <a:prstGeom prst="rect">
            <a:avLst/>
          </a:prstGeom>
          <a:ln w="9360">
            <a:noFill/>
          </a:ln>
        </p:spPr>
      </p:pic>
      <p:pic>
        <p:nvPicPr>
          <p:cNvPr id="594" name="Picture 4" descr=""/>
          <p:cNvPicPr/>
          <p:nvPr/>
        </p:nvPicPr>
        <p:blipFill>
          <a:blip r:embed="rId15"/>
          <a:stretch/>
        </p:blipFill>
        <p:spPr>
          <a:xfrm>
            <a:off x="6847560" y="3397680"/>
            <a:ext cx="545400" cy="545400"/>
          </a:xfrm>
          <a:prstGeom prst="rect">
            <a:avLst/>
          </a:prstGeom>
          <a:ln w="9360">
            <a:noFill/>
          </a:ln>
        </p:spPr>
      </p:pic>
      <p:pic>
        <p:nvPicPr>
          <p:cNvPr id="595" name="Picture 5" descr=""/>
          <p:cNvPicPr/>
          <p:nvPr/>
        </p:nvPicPr>
        <p:blipFill>
          <a:blip r:embed="rId16"/>
          <a:stretch/>
        </p:blipFill>
        <p:spPr>
          <a:xfrm>
            <a:off x="7957800" y="2809800"/>
            <a:ext cx="545400" cy="545400"/>
          </a:xfrm>
          <a:prstGeom prst="rect">
            <a:avLst/>
          </a:prstGeom>
          <a:ln w="9360">
            <a:noFill/>
          </a:ln>
        </p:spPr>
      </p:pic>
      <p:pic>
        <p:nvPicPr>
          <p:cNvPr id="596" name="Picture 4" descr=""/>
          <p:cNvPicPr/>
          <p:nvPr/>
        </p:nvPicPr>
        <p:blipFill>
          <a:blip r:embed="rId17"/>
          <a:stretch/>
        </p:blipFill>
        <p:spPr>
          <a:xfrm>
            <a:off x="5721840" y="4055040"/>
            <a:ext cx="556200" cy="490680"/>
          </a:xfrm>
          <a:prstGeom prst="rect">
            <a:avLst/>
          </a:prstGeom>
          <a:ln w="9360">
            <a:noFill/>
          </a:ln>
        </p:spPr>
      </p:pic>
      <p:pic>
        <p:nvPicPr>
          <p:cNvPr id="597" name="Picture 5" descr=""/>
          <p:cNvPicPr/>
          <p:nvPr/>
        </p:nvPicPr>
        <p:blipFill>
          <a:blip r:embed="rId18"/>
          <a:stretch/>
        </p:blipFill>
        <p:spPr>
          <a:xfrm>
            <a:off x="6859800" y="4010760"/>
            <a:ext cx="572760" cy="572760"/>
          </a:xfrm>
          <a:prstGeom prst="rect">
            <a:avLst/>
          </a:prstGeom>
          <a:ln w="9360">
            <a:noFill/>
          </a:ln>
        </p:spPr>
      </p:pic>
      <p:pic>
        <p:nvPicPr>
          <p:cNvPr id="598" name="Picture 2" descr=""/>
          <p:cNvPicPr/>
          <p:nvPr/>
        </p:nvPicPr>
        <p:blipFill>
          <a:blip r:embed="rId19"/>
          <a:stretch/>
        </p:blipFill>
        <p:spPr>
          <a:xfrm>
            <a:off x="5805360" y="1121760"/>
            <a:ext cx="1480680" cy="135720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CustomShape 1"/>
          <p:cNvSpPr/>
          <p:nvPr/>
        </p:nvSpPr>
        <p:spPr>
          <a:xfrm>
            <a:off x="1486080" y="205920"/>
            <a:ext cx="6170040" cy="85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0000"/>
                </a:solidFill>
                <a:latin typeface="Calibri"/>
                <a:ea typeface="DejaVu Sans"/>
              </a:rPr>
              <a:t>Agenda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600" name="CustomShape 2"/>
          <p:cNvSpPr/>
          <p:nvPr/>
        </p:nvSpPr>
        <p:spPr>
          <a:xfrm>
            <a:off x="4838400" y="1063080"/>
            <a:ext cx="3202560" cy="36831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68760" tIns="34200" bIns="34200">
            <a:noAutofit/>
          </a:bodyPr>
          <a:p>
            <a:pPr marL="225360" indent="-22320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Session Objectives</a:t>
            </a:r>
            <a:endParaRPr b="0" lang="en-US" sz="2000" spc="-1" strike="noStrike">
              <a:latin typeface="Arial"/>
            </a:endParaRPr>
          </a:p>
          <a:p>
            <a:pPr marL="225360" indent="-22320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Domain 1.6</a:t>
            </a:r>
            <a:endParaRPr b="0" lang="en-US" sz="2000" spc="-1" strike="noStrike">
              <a:latin typeface="Arial"/>
            </a:endParaRPr>
          </a:p>
          <a:p>
            <a:pPr marL="225360" indent="-22320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Domain 1.7</a:t>
            </a:r>
            <a:endParaRPr b="0" lang="en-US" sz="2000" spc="-1" strike="noStrike">
              <a:latin typeface="Arial"/>
            </a:endParaRPr>
          </a:p>
          <a:p>
            <a:pPr marL="225360" indent="-223200">
              <a:lnSpc>
                <a:spcPct val="100000"/>
              </a:lnSpc>
              <a:spcBef>
                <a:spcPts val="1199"/>
              </a:spcBef>
              <a:buClr>
                <a:srgbClr val="576068"/>
              </a:buClr>
              <a:buSzPct val="80000"/>
              <a:buFont typeface="Wingdings" charset="2"/>
              <a:buChar char=""/>
            </a:pPr>
            <a:r>
              <a:rPr b="0" lang="en-US" sz="2000" spc="-1" strike="noStrike">
                <a:solidFill>
                  <a:srgbClr val="576068"/>
                </a:solidFill>
                <a:latin typeface="Calibri"/>
                <a:ea typeface="DejaVu Sans"/>
              </a:rPr>
              <a:t>Instructor Guide Demo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en-US" sz="2000" spc="-1" strike="noStrike">
              <a:latin typeface="Arial"/>
            </a:endParaRPr>
          </a:p>
        </p:txBody>
      </p:sp>
      <p:sp>
        <p:nvSpPr>
          <p:cNvPr id="601" name="CustomShape 3"/>
          <p:cNvSpPr/>
          <p:nvPr/>
        </p:nvSpPr>
        <p:spPr>
          <a:xfrm>
            <a:off x="1259640" y="-108360"/>
            <a:ext cx="226440" cy="22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602" name="Picture 8" descr=""/>
          <p:cNvPicPr/>
          <p:nvPr/>
        </p:nvPicPr>
        <p:blipFill>
          <a:blip r:embed="rId1"/>
          <a:stretch/>
        </p:blipFill>
        <p:spPr>
          <a:xfrm>
            <a:off x="542880" y="1149120"/>
            <a:ext cx="3591000" cy="2912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CustomShape 1"/>
          <p:cNvSpPr/>
          <p:nvPr/>
        </p:nvSpPr>
        <p:spPr>
          <a:xfrm>
            <a:off x="8436960" y="4767120"/>
            <a:ext cx="247680" cy="27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 algn="r">
              <a:lnSpc>
                <a:spcPct val="100000"/>
              </a:lnSpc>
            </a:pPr>
            <a:fld id="{3C35B06B-8904-4AE1-B490-B78F68545E3D}" type="slidenum">
              <a:rPr b="0" lang="en-US" sz="900" spc="-1" strike="noStrike">
                <a:solidFill>
                  <a:srgbClr val="69727b"/>
                </a:solidFill>
                <a:latin typeface="Calibri"/>
                <a:ea typeface="DejaVu Sans"/>
              </a:rPr>
              <a:t>1</a:t>
            </a:fld>
            <a:endParaRPr b="0" lang="en-US" sz="900" spc="-1" strike="noStrike">
              <a:latin typeface="Arial"/>
            </a:endParaRPr>
          </a:p>
        </p:txBody>
      </p:sp>
      <p:sp>
        <p:nvSpPr>
          <p:cNvPr id="604" name="CustomShape 2"/>
          <p:cNvSpPr/>
          <p:nvPr/>
        </p:nvSpPr>
        <p:spPr>
          <a:xfrm>
            <a:off x="2292120" y="1396080"/>
            <a:ext cx="136440" cy="27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05" name="CustomShape 3"/>
          <p:cNvSpPr/>
          <p:nvPr/>
        </p:nvSpPr>
        <p:spPr>
          <a:xfrm>
            <a:off x="3345480" y="1181880"/>
            <a:ext cx="136440" cy="27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606" name="Table 4"/>
          <p:cNvGraphicFramePr/>
          <p:nvPr/>
        </p:nvGraphicFramePr>
        <p:xfrm>
          <a:off x="322560" y="295920"/>
          <a:ext cx="8085240" cy="4176000"/>
        </p:xfrm>
        <a:graphic>
          <a:graphicData uri="http://schemas.openxmlformats.org/drawingml/2006/table">
            <a:tbl>
              <a:tblPr/>
              <a:tblGrid>
                <a:gridCol w="1348200"/>
                <a:gridCol w="6737400"/>
              </a:tblGrid>
              <a:tr h="297360">
                <a:tc gridSpan="2">
                  <a:txBody>
                    <a:bodyPr lIns="27360" rIns="273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en-US" sz="14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A+ Core 1 220-1101 TTT Session Outline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27360" marR="27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01921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297000">
                <a:tc>
                  <a:txBody>
                    <a:bodyPr lIns="27360" rIns="273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en-US" sz="14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Date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27360" marR="27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1921"/>
                    </a:solidFill>
                  </a:tcPr>
                </a:tc>
                <a:tc>
                  <a:txBody>
                    <a:bodyPr lIns="27360" rIns="273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en-US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Topic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27360" marR="27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3cccc"/>
                    </a:solidFill>
                  </a:tcPr>
                </a:tc>
              </a:tr>
              <a:tr h="358200">
                <a:tc>
                  <a:txBody>
                    <a:bodyPr lIns="27360" rIns="273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en-US" sz="14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7/11/2022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27360" marR="27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1921"/>
                    </a:solidFill>
                  </a:tcPr>
                </a:tc>
                <a:tc>
                  <a:txBody>
                    <a:bodyPr lIns="27360" rIns="273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latin typeface="Arial"/>
                        </a:rPr>
                        <a:t> </a:t>
                      </a:r>
                      <a:r>
                        <a:rPr b="0" lang="en-US" sz="1800" spc="-1" strike="noStrike">
                          <a:latin typeface="Arial"/>
                        </a:rPr>
                        <a:t>Introduction, Linux+ Information, Resources, Domain 1.1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27360" marR="27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9e7e7"/>
                    </a:solidFill>
                  </a:tcPr>
                </a:tc>
              </a:tr>
              <a:tr h="358200">
                <a:tc>
                  <a:txBody>
                    <a:bodyPr lIns="27360" rIns="273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en-US" sz="14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7/12/2022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27360" marR="27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1921"/>
                    </a:solidFill>
                  </a:tcPr>
                </a:tc>
                <a:tc>
                  <a:txBody>
                    <a:bodyPr lIns="27360" rIns="273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latin typeface="Arial"/>
                        </a:rPr>
                        <a:t> </a:t>
                      </a:r>
                      <a:r>
                        <a:rPr b="0" lang="en-US" sz="1800" spc="-1" strike="noStrike">
                          <a:latin typeface="Arial"/>
                        </a:rPr>
                        <a:t>Domains 1.2 (Files) and 1.3 (Storage)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27360" marR="27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3cccc"/>
                    </a:solidFill>
                  </a:tcPr>
                </a:tc>
              </a:tr>
              <a:tr h="358200">
                <a:tc>
                  <a:txBody>
                    <a:bodyPr lIns="27360" rIns="273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en-US" sz="14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7/18/2022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27360" marR="27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1921"/>
                    </a:solidFill>
                  </a:tcPr>
                </a:tc>
                <a:tc>
                  <a:txBody>
                    <a:bodyPr lIns="27360" rIns="273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latin typeface="Arial"/>
                        </a:rPr>
                        <a:t> </a:t>
                      </a:r>
                      <a:r>
                        <a:rPr b="0" lang="en-US" sz="1800" spc="-1" strike="noStrike">
                          <a:latin typeface="Arial"/>
                        </a:rPr>
                        <a:t>Domains 1.4 (Services) and 1.5 (Networking)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27360" marR="27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9e7e7"/>
                    </a:solidFill>
                  </a:tcPr>
                </a:tc>
              </a:tr>
              <a:tr h="358200">
                <a:tc>
                  <a:txBody>
                    <a:bodyPr lIns="27360" rIns="273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en-US" sz="14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7/19/2022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27360" marR="27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1921"/>
                    </a:solidFill>
                  </a:tcPr>
                </a:tc>
                <a:tc>
                  <a:txBody>
                    <a:bodyPr lIns="27360" rIns="273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latin typeface="Arial"/>
                        </a:rPr>
                        <a:t> </a:t>
                      </a:r>
                      <a:r>
                        <a:rPr b="0" lang="en-US" sz="1800" spc="-1" strike="noStrike">
                          <a:latin typeface="Arial"/>
                        </a:rPr>
                        <a:t>Domains 1.6 (Build) and 1.7 (Configuration)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27360" marR="27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3cccc"/>
                    </a:solidFill>
                  </a:tcPr>
                </a:tc>
              </a:tr>
              <a:tr h="358200">
                <a:tc>
                  <a:txBody>
                    <a:bodyPr lIns="27360" rIns="273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en-US" sz="14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7/25/2022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27360" marR="27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1921"/>
                    </a:solidFill>
                  </a:tcPr>
                </a:tc>
                <a:tc>
                  <a:txBody>
                    <a:bodyPr lIns="27360" rIns="273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latin typeface="Arial"/>
                        </a:rPr>
                        <a:t> </a:t>
                      </a:r>
                      <a:r>
                        <a:rPr b="0" lang="en-US" sz="1800" spc="-1" strike="noStrike">
                          <a:latin typeface="Arial"/>
                        </a:rPr>
                        <a:t>Domains 2.1 (Best Practices) and 2.2 (Identity Management)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27360" marR="27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9e7e7"/>
                    </a:solidFill>
                  </a:tcPr>
                </a:tc>
              </a:tr>
              <a:tr h="358200">
                <a:tc>
                  <a:txBody>
                    <a:bodyPr lIns="27360" rIns="273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en-US" sz="1400" spc="-1" strike="noStrike">
                          <a:solidFill>
                            <a:srgbClr val="ffffff"/>
                          </a:solidFill>
                          <a:latin typeface="Calibri"/>
                        </a:rPr>
                        <a:t>7/26/2022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27360" marR="27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1921"/>
                    </a:solidFill>
                  </a:tcPr>
                </a:tc>
                <a:tc>
                  <a:txBody>
                    <a:bodyPr lIns="27360" rIns="273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latin typeface="Arial"/>
                        </a:rPr>
                        <a:t> </a:t>
                      </a:r>
                      <a:r>
                        <a:rPr b="0" lang="en-US" sz="1800" spc="-1" strike="noStrike">
                          <a:latin typeface="Arial"/>
                        </a:rPr>
                        <a:t>Domains 2.3 (Firewalls), 2.4 (Remote), and 2.5 (Access Controls)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27360" marR="27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3cccc"/>
                    </a:solidFill>
                  </a:tcPr>
                </a:tc>
              </a:tr>
              <a:tr h="358200">
                <a:tc>
                  <a:txBody>
                    <a:bodyPr lIns="27360" rIns="273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en-US" sz="1400" spc="-1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</a:rPr>
                        <a:t>8/01/2022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27360" marR="27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1921"/>
                    </a:solidFill>
                  </a:tcPr>
                </a:tc>
                <a:tc>
                  <a:txBody>
                    <a:bodyPr lIns="27360" rIns="273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latin typeface="Arial"/>
                        </a:rPr>
                        <a:t> </a:t>
                      </a:r>
                      <a:r>
                        <a:rPr b="0" lang="en-US" sz="1800" spc="-1" strike="noStrike">
                          <a:latin typeface="Arial"/>
                        </a:rPr>
                        <a:t>Domains 3.1 (Scripts) and 3.2 (Containers)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27360" marR="27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9e7e7"/>
                    </a:solidFill>
                  </a:tcPr>
                </a:tc>
              </a:tr>
              <a:tr h="358200">
                <a:tc>
                  <a:txBody>
                    <a:bodyPr lIns="27360" rIns="273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en-US" sz="1400" spc="-1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</a:rPr>
                        <a:t>8/22/2022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27360" marR="27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1921"/>
                    </a:solidFill>
                  </a:tcPr>
                </a:tc>
                <a:tc>
                  <a:txBody>
                    <a:bodyPr lIns="27360" rIns="273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latin typeface="Arial"/>
                        </a:rPr>
                        <a:t> </a:t>
                      </a:r>
                      <a:r>
                        <a:rPr b="0" lang="en-US" sz="1800" spc="-1" strike="noStrike">
                          <a:latin typeface="Arial"/>
                        </a:rPr>
                        <a:t>Domains 3.3 (Git), 3.4 (IaC), and 3.5 (Orchestration)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27360" marR="27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3cccc"/>
                    </a:solidFill>
                  </a:tcPr>
                </a:tc>
              </a:tr>
              <a:tr h="358200">
                <a:tc>
                  <a:txBody>
                    <a:bodyPr lIns="27360" rIns="273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en-US" sz="1400" spc="-1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</a:rPr>
                        <a:t>8/23/2022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27360" marR="27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1921"/>
                    </a:solidFill>
                  </a:tcPr>
                </a:tc>
                <a:tc>
                  <a:txBody>
                    <a:bodyPr lIns="27360" rIns="273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latin typeface="Arial"/>
                        </a:rPr>
                        <a:t> </a:t>
                      </a:r>
                      <a:r>
                        <a:rPr b="0" lang="en-US" sz="1800" spc="-1" strike="noStrike">
                          <a:latin typeface="Arial"/>
                        </a:rPr>
                        <a:t>Domains 4.1 (Storage), 4.2 (Network), and 4.3 (Processing)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27360" marR="27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9e7e7"/>
                    </a:solidFill>
                  </a:tcPr>
                </a:tc>
              </a:tr>
              <a:tr h="357840">
                <a:tc>
                  <a:txBody>
                    <a:bodyPr lIns="27360" rIns="27360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en-US" sz="1400" spc="-1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</a:rPr>
                        <a:t>8/30/2022</a:t>
                      </a:r>
                      <a:endParaRPr b="0" lang="en-US" sz="1400" spc="-1" strike="noStrike">
                        <a:latin typeface="Arial"/>
                      </a:endParaRPr>
                    </a:p>
                  </a:txBody>
                  <a:tcPr marL="27360" marR="27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01921"/>
                    </a:solidFill>
                  </a:tcPr>
                </a:tc>
                <a:tc>
                  <a:txBody>
                    <a:bodyPr lIns="27360" rIns="273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latin typeface="Arial"/>
                        </a:rPr>
                        <a:t> </a:t>
                      </a:r>
                      <a:r>
                        <a:rPr b="0" lang="en-US" sz="1800" spc="-1" strike="noStrike">
                          <a:latin typeface="Arial"/>
                        </a:rPr>
                        <a:t>Domains 4.4 (Permissions), 4.5 (Common Problems) &amp; Wrap Up</a:t>
                      </a:r>
                      <a:endParaRPr b="0" lang="en-US" sz="1800" spc="-1" strike="noStrike">
                        <a:latin typeface="Arial"/>
                      </a:endParaRPr>
                    </a:p>
                  </a:txBody>
                  <a:tcPr marL="27360" marR="27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3cccc"/>
                    </a:solidFill>
                  </a:tcPr>
                </a:tc>
              </a:tr>
            </a:tbl>
          </a:graphicData>
        </a:graphic>
      </p:graphicFrame>
      <p:sp>
        <p:nvSpPr>
          <p:cNvPr id="607" name="CustomShape 5"/>
          <p:cNvSpPr/>
          <p:nvPr/>
        </p:nvSpPr>
        <p:spPr>
          <a:xfrm>
            <a:off x="3345480" y="1181880"/>
            <a:ext cx="136440" cy="27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08" name="CustomShape 6"/>
          <p:cNvSpPr/>
          <p:nvPr/>
        </p:nvSpPr>
        <p:spPr>
          <a:xfrm>
            <a:off x="325080" y="973080"/>
            <a:ext cx="313920" cy="29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350" spc="-1" strike="noStrike">
                <a:solidFill>
                  <a:srgbClr val="ffffff"/>
                </a:solidFill>
                <a:latin typeface="Wingdings"/>
                <a:ea typeface="SimSun"/>
              </a:rPr>
              <a:t></a:t>
            </a:r>
            <a:endParaRPr b="0" lang="en-US" sz="1350" spc="-1" strike="noStrike">
              <a:latin typeface="Arial"/>
            </a:endParaRPr>
          </a:p>
        </p:txBody>
      </p:sp>
      <p:sp>
        <p:nvSpPr>
          <p:cNvPr id="609" name="CustomShape 7"/>
          <p:cNvSpPr/>
          <p:nvPr/>
        </p:nvSpPr>
        <p:spPr>
          <a:xfrm>
            <a:off x="325080" y="1333080"/>
            <a:ext cx="313920" cy="29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350" spc="-1" strike="noStrike">
                <a:solidFill>
                  <a:srgbClr val="ffffff"/>
                </a:solidFill>
                <a:latin typeface="Wingdings"/>
                <a:ea typeface="SimSun"/>
              </a:rPr>
              <a:t></a:t>
            </a:r>
            <a:endParaRPr b="0" lang="en-US" sz="1350" spc="-1" strike="noStrike">
              <a:latin typeface="Arial"/>
            </a:endParaRPr>
          </a:p>
        </p:txBody>
      </p:sp>
      <p:sp>
        <p:nvSpPr>
          <p:cNvPr id="610" name="CustomShape 8"/>
          <p:cNvSpPr/>
          <p:nvPr/>
        </p:nvSpPr>
        <p:spPr>
          <a:xfrm>
            <a:off x="325080" y="1729080"/>
            <a:ext cx="313920" cy="29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350" spc="-1" strike="noStrike">
                <a:solidFill>
                  <a:srgbClr val="ffffff"/>
                </a:solidFill>
                <a:latin typeface="Wingdings"/>
                <a:ea typeface="SimSun"/>
              </a:rPr>
              <a:t></a:t>
            </a:r>
            <a:endParaRPr b="0" lang="en-US" sz="1350" spc="-1" strike="noStrike">
              <a:latin typeface="Arial"/>
            </a:endParaRPr>
          </a:p>
        </p:txBody>
      </p:sp>
      <p:sp>
        <p:nvSpPr>
          <p:cNvPr id="611" name="CustomShape 9"/>
          <p:cNvSpPr/>
          <p:nvPr/>
        </p:nvSpPr>
        <p:spPr>
          <a:xfrm>
            <a:off x="325080" y="2089080"/>
            <a:ext cx="313920" cy="29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350" spc="-1" strike="noStrike">
                <a:solidFill>
                  <a:srgbClr val="ffffff"/>
                </a:solidFill>
                <a:latin typeface="Wingdings"/>
                <a:ea typeface="SimSun"/>
              </a:rPr>
              <a:t></a:t>
            </a:r>
            <a:endParaRPr b="0" lang="en-US" sz="13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CustomShape 1"/>
          <p:cNvSpPr/>
          <p:nvPr/>
        </p:nvSpPr>
        <p:spPr>
          <a:xfrm>
            <a:off x="0" y="0"/>
            <a:ext cx="9143640" cy="5142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13" name="CustomShape 2"/>
          <p:cNvSpPr/>
          <p:nvPr/>
        </p:nvSpPr>
        <p:spPr>
          <a:xfrm flipH="1">
            <a:off x="-720" y="4806720"/>
            <a:ext cx="9143640" cy="342720"/>
          </a:xfrm>
          <a:prstGeom prst="rect">
            <a:avLst/>
          </a:prstGeom>
          <a:gradFill rotWithShape="0">
            <a:gsLst>
              <a:gs pos="0">
                <a:srgbClr val="000000">
                  <a:alpha val="96078"/>
                </a:srgbClr>
              </a:gs>
              <a:gs pos="100000">
                <a:srgbClr val="4472c4"/>
              </a:gs>
            </a:gsLst>
            <a:lin ang="2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14" name="CustomShape 3"/>
          <p:cNvSpPr/>
          <p:nvPr/>
        </p:nvSpPr>
        <p:spPr>
          <a:xfrm flipH="1">
            <a:off x="0" y="4806720"/>
            <a:ext cx="6086160" cy="336600"/>
          </a:xfrm>
          <a:prstGeom prst="rect">
            <a:avLst/>
          </a:prstGeom>
          <a:gradFill rotWithShape="0">
            <a:gsLst>
              <a:gs pos="0">
                <a:srgbClr val="2f5597">
                  <a:alpha val="59215"/>
                </a:srgbClr>
              </a:gs>
              <a:gs pos="100000">
                <a:srgbClr val="000000">
                  <a:alpha val="70196"/>
                </a:srgbClr>
              </a:gs>
            </a:gsLst>
            <a:lin ang="210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15" name="CustomShape 4"/>
          <p:cNvSpPr/>
          <p:nvPr/>
        </p:nvSpPr>
        <p:spPr>
          <a:xfrm>
            <a:off x="557280" y="1588320"/>
            <a:ext cx="850824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4472c4"/>
                </a:solidFill>
                <a:latin typeface="Calibri"/>
                <a:ea typeface="Calibri"/>
              </a:rPr>
              <a:t>The CompTIA Instructor Network (CIN) is a worldwide community for instructors who provide CompTIA certification training. 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616" name="CustomShape 5"/>
          <p:cNvSpPr/>
          <p:nvPr/>
        </p:nvSpPr>
        <p:spPr>
          <a:xfrm>
            <a:off x="557280" y="2357640"/>
            <a:ext cx="8442360" cy="1850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7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Calibri"/>
              </a:rPr>
              <a:t>Benefits of being a community member include:</a:t>
            </a:r>
            <a:endParaRPr b="0" lang="en-US" sz="1800" spc="-1" strike="noStrike">
              <a:latin typeface="Arial"/>
            </a:endParaRPr>
          </a:p>
          <a:p>
            <a:pPr lvl="1" marL="600120" indent="-256680">
              <a:lnSpc>
                <a:spcPct val="107000"/>
              </a:lnSpc>
              <a:buClr>
                <a:srgbClr val="000000"/>
              </a:buClr>
              <a:buFont typeface="Symbol"/>
              <a:buChar char="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Calibri"/>
              </a:rPr>
              <a:t>Communicate and collaborate with CompTIA staff and other instructors.</a:t>
            </a:r>
            <a:endParaRPr b="0" lang="en-US" sz="1800" spc="-1" strike="noStrike">
              <a:latin typeface="Arial"/>
            </a:endParaRPr>
          </a:p>
          <a:p>
            <a:pPr lvl="1" marL="600120" indent="-256680">
              <a:lnSpc>
                <a:spcPct val="107000"/>
              </a:lnSpc>
              <a:buClr>
                <a:srgbClr val="000000"/>
              </a:buClr>
              <a:buFont typeface="Symbol"/>
              <a:buChar char="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Calibri"/>
              </a:rPr>
              <a:t>Access resources for students to understand the value of getting certified. </a:t>
            </a:r>
            <a:endParaRPr b="0" lang="en-US" sz="1800" spc="-1" strike="noStrike">
              <a:latin typeface="Arial"/>
            </a:endParaRPr>
          </a:p>
          <a:p>
            <a:pPr lvl="1" marL="600120" indent="-256680">
              <a:lnSpc>
                <a:spcPct val="107000"/>
              </a:lnSpc>
              <a:buClr>
                <a:srgbClr val="000000"/>
              </a:buClr>
              <a:buFont typeface="Symbol"/>
              <a:buChar char="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Calibri"/>
              </a:rPr>
              <a:t>Receive complimentary training and tools from CompTIA to enrich your classroom. </a:t>
            </a:r>
            <a:endParaRPr b="0" lang="en-US" sz="1800" spc="-1" strike="noStrike">
              <a:latin typeface="Arial"/>
            </a:endParaRPr>
          </a:p>
          <a:p>
            <a:pPr lvl="1" marL="600120" indent="-256680">
              <a:lnSpc>
                <a:spcPct val="107000"/>
              </a:lnSpc>
              <a:buClr>
                <a:srgbClr val="000000"/>
              </a:buClr>
              <a:buFont typeface="Symbol"/>
              <a:buChar char="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Calibri"/>
              </a:rPr>
              <a:t>Become proficient at teaching CompTIA standards. </a:t>
            </a:r>
            <a:endParaRPr b="0" lang="en-US" sz="1800" spc="-1" strike="noStrike">
              <a:latin typeface="Arial"/>
            </a:endParaRPr>
          </a:p>
          <a:p>
            <a:pPr lvl="1" marL="600120" indent="-256680">
              <a:lnSpc>
                <a:spcPct val="107000"/>
              </a:lnSpc>
              <a:spcAft>
                <a:spcPts val="601"/>
              </a:spcAft>
              <a:buClr>
                <a:srgbClr val="000000"/>
              </a:buClr>
              <a:buFont typeface="Symbol"/>
              <a:buChar char="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  <a:ea typeface="Calibri"/>
              </a:rPr>
              <a:t>Share best practices and resources with each other. 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617" name="CustomShape 6"/>
          <p:cNvSpPr/>
          <p:nvPr/>
        </p:nvSpPr>
        <p:spPr>
          <a:xfrm>
            <a:off x="3319920" y="4408200"/>
            <a:ext cx="2766240" cy="410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100" spc="-1" strike="noStrike">
                <a:solidFill>
                  <a:srgbClr val="ff0000"/>
                </a:solidFill>
                <a:latin typeface="Calibri"/>
              </a:rPr>
              <a:t>https://cin.comptia.org</a:t>
            </a:r>
            <a:endParaRPr b="0" lang="en-US" sz="2100" spc="-1" strike="noStrike">
              <a:latin typeface="Arial"/>
            </a:endParaRPr>
          </a:p>
        </p:txBody>
      </p:sp>
      <p:pic>
        <p:nvPicPr>
          <p:cNvPr id="618" name="Picture 31" descr="A close up of a logo&#10;&#10;Description automatically generated"/>
          <p:cNvPicPr/>
          <p:nvPr/>
        </p:nvPicPr>
        <p:blipFill>
          <a:blip r:embed="rId1"/>
          <a:srcRect l="0" t="29711" r="0" b="33350"/>
          <a:stretch/>
        </p:blipFill>
        <p:spPr>
          <a:xfrm>
            <a:off x="0" y="168840"/>
            <a:ext cx="4107600" cy="1517400"/>
          </a:xfrm>
          <a:prstGeom prst="rect">
            <a:avLst/>
          </a:prstGeom>
          <a:ln>
            <a:noFill/>
          </a:ln>
        </p:spPr>
      </p:pic>
      <p:pic>
        <p:nvPicPr>
          <p:cNvPr id="619" name="Picture 8" descr="A picture containing logo&#10;&#10;Description automatically generated"/>
          <p:cNvPicPr/>
          <p:nvPr/>
        </p:nvPicPr>
        <p:blipFill>
          <a:blip r:embed="rId2"/>
          <a:stretch/>
        </p:blipFill>
        <p:spPr>
          <a:xfrm>
            <a:off x="7253640" y="3709440"/>
            <a:ext cx="1211760" cy="8946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CustomShape 1"/>
          <p:cNvSpPr/>
          <p:nvPr/>
        </p:nvSpPr>
        <p:spPr>
          <a:xfrm>
            <a:off x="0" y="3240"/>
            <a:ext cx="9143640" cy="5143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21" name="TextShape 2"/>
          <p:cNvSpPr txBox="1"/>
          <p:nvPr/>
        </p:nvSpPr>
        <p:spPr>
          <a:xfrm>
            <a:off x="628560" y="75960"/>
            <a:ext cx="7886160" cy="9939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en-US" sz="3300" spc="-1" strike="noStrike">
                <a:solidFill>
                  <a:srgbClr val="000000"/>
                </a:solidFill>
                <a:latin typeface="Calibri Light"/>
              </a:rPr>
              <a:t>Qualifications for Exam Voucher Distribution</a:t>
            </a:r>
            <a:endParaRPr b="0" lang="en-US" sz="33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22" name="Picture 28" descr=""/>
          <p:cNvPicPr/>
          <p:nvPr/>
        </p:nvPicPr>
        <p:blipFill>
          <a:blip r:embed="rId1"/>
          <a:srcRect l="9657" t="0" r="23591" b="0"/>
          <a:stretch/>
        </p:blipFill>
        <p:spPr>
          <a:xfrm>
            <a:off x="5136840" y="1328400"/>
            <a:ext cx="3378240" cy="3378240"/>
          </a:xfrm>
          <a:prstGeom prst="rect">
            <a:avLst/>
          </a:prstGeom>
          <a:ln>
            <a:noFill/>
          </a:ln>
        </p:spPr>
      </p:pic>
      <p:sp>
        <p:nvSpPr>
          <p:cNvPr id="623" name="CustomShape 3"/>
          <p:cNvSpPr/>
          <p:nvPr/>
        </p:nvSpPr>
        <p:spPr>
          <a:xfrm flipV="1" rot="21189000">
            <a:off x="5235120" y="1447200"/>
            <a:ext cx="3417120" cy="3417120"/>
          </a:xfrm>
          <a:prstGeom prst="arc">
            <a:avLst>
              <a:gd name="adj1" fmla="val 16200000"/>
              <a:gd name="adj2" fmla="val 20093138"/>
            </a:avLst>
          </a:prstGeom>
          <a:noFill/>
          <a:ln cap="rnd" w="127080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24" name="CustomShape 4"/>
          <p:cNvSpPr/>
          <p:nvPr/>
        </p:nvSpPr>
        <p:spPr>
          <a:xfrm>
            <a:off x="7725600" y="1476720"/>
            <a:ext cx="499680" cy="48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aphicFrame>
        <p:nvGraphicFramePr>
          <p:cNvPr id="1" name="Diagram1"/>
          <p:cNvGraphicFramePr/>
          <p:nvPr>
            <p:extLst>
              <p:ext uri="{D42A27DB-BD31-4B8C-83A1-F6EECF244321}">
                <p14:modId xmlns:p14="http://schemas.microsoft.com/office/powerpoint/2010/main" val="484023687"/>
              </p:ext>
            </p:extLst>
          </p:nvPr>
        </p:nvGraphicFramePr>
        <p:xfrm>
          <a:off x="628560" y="939960"/>
          <a:ext cx="4044600" cy="3263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25" name="CustomShape 5"/>
          <p:cNvSpPr/>
          <p:nvPr/>
        </p:nvSpPr>
        <p:spPr>
          <a:xfrm>
            <a:off x="299520" y="4352040"/>
            <a:ext cx="51699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Please note as stated in the CompTIA Voucher Terms and Conditions, vouchers are not for resale!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6" name="Picture 4" descr="A picture containing text&#10;&#10;Description automatically generated"/>
          <p:cNvPicPr/>
          <p:nvPr/>
        </p:nvPicPr>
        <p:blipFill>
          <a:blip r:embed="rId1"/>
          <a:stretch/>
        </p:blipFill>
        <p:spPr>
          <a:xfrm>
            <a:off x="-101520" y="0"/>
            <a:ext cx="9245160" cy="1363320"/>
          </a:xfrm>
          <a:prstGeom prst="rect">
            <a:avLst/>
          </a:prstGeom>
          <a:ln>
            <a:noFill/>
          </a:ln>
        </p:spPr>
      </p:pic>
      <p:sp>
        <p:nvSpPr>
          <p:cNvPr id="627" name="TextShape 1"/>
          <p:cNvSpPr txBox="1"/>
          <p:nvPr/>
        </p:nvSpPr>
        <p:spPr>
          <a:xfrm>
            <a:off x="502560" y="1668600"/>
            <a:ext cx="6219360" cy="32630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1" lang="en-US" sz="1350" spc="-1" strike="noStrike">
                <a:solidFill>
                  <a:srgbClr val="000000"/>
                </a:solidFill>
                <a:latin typeface="Arial"/>
                <a:ea typeface="DejaVu Sans"/>
              </a:rPr>
              <a:t>Dates: </a:t>
            </a:r>
            <a:r>
              <a:rPr b="0" lang="en-US" sz="1350" spc="-1" strike="noStrike">
                <a:solidFill>
                  <a:srgbClr val="000000"/>
                </a:solidFill>
                <a:latin typeface="Arial"/>
                <a:ea typeface="DejaVu Sans"/>
              </a:rPr>
              <a:t>Wednesday, August 3 - Thursday, August 4, 2022</a:t>
            </a:r>
            <a:br/>
            <a:endParaRPr b="0" lang="en-US" sz="135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en-US" sz="1350" spc="-1" strike="noStrike">
                <a:solidFill>
                  <a:srgbClr val="000000"/>
                </a:solidFill>
                <a:latin typeface="Arial"/>
                <a:ea typeface="DejaVu Sans"/>
              </a:rPr>
              <a:t>Partner Summit 2022</a:t>
            </a:r>
            <a:r>
              <a:rPr b="0" lang="en-US" sz="1350" spc="-1" strike="noStrike">
                <a:solidFill>
                  <a:srgbClr val="000000"/>
                </a:solidFill>
                <a:latin typeface="Arial"/>
                <a:ea typeface="DejaVu Sans"/>
              </a:rPr>
              <a:t> is a chance to learn how you can open doors to success for so many, together in partnership with CompTIA. </a:t>
            </a:r>
            <a:endParaRPr b="0" lang="en-US" sz="135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en-US" sz="1350" spc="-1" strike="noStrike">
              <a:latin typeface="Arial"/>
            </a:endParaRPr>
          </a:p>
          <a:p>
            <a:pPr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350" spc="-1" strike="noStrike">
                <a:solidFill>
                  <a:srgbClr val="000000"/>
                </a:solidFill>
                <a:latin typeface="Arial"/>
                <a:ea typeface="DejaVu Sans"/>
              </a:rPr>
              <a:t> </a:t>
            </a:r>
            <a:r>
              <a:rPr b="0" lang="en-US" sz="1350" spc="-1" strike="noStrike">
                <a:solidFill>
                  <a:srgbClr val="000000"/>
                </a:solidFill>
                <a:latin typeface="Arial"/>
                <a:ea typeface="DejaVu Sans"/>
              </a:rPr>
              <a:t>Unlock your potential by joining these </a:t>
            </a:r>
            <a:br/>
            <a:r>
              <a:rPr b="0" lang="en-US" sz="1350" spc="-1" strike="noStrike">
                <a:solidFill>
                  <a:srgbClr val="000000"/>
                </a:solidFill>
                <a:latin typeface="Arial"/>
                <a:ea typeface="DejaVu Sans"/>
              </a:rPr>
              <a:t>captivating sessions. </a:t>
            </a:r>
            <a:endParaRPr b="0" lang="en-US" sz="1350" spc="-1" strike="noStrike">
              <a:latin typeface="Arial"/>
            </a:endParaRPr>
          </a:p>
          <a:p>
            <a:pPr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350" spc="-1" strike="noStrike">
                <a:solidFill>
                  <a:srgbClr val="000000"/>
                </a:solidFill>
                <a:latin typeface="Arial"/>
                <a:ea typeface="DejaVu Sans"/>
              </a:rPr>
              <a:t> </a:t>
            </a:r>
            <a:r>
              <a:rPr b="0" lang="en-US" sz="1350" spc="-1" strike="noStrike">
                <a:solidFill>
                  <a:srgbClr val="000000"/>
                </a:solidFill>
                <a:latin typeface="Arial"/>
                <a:ea typeface="DejaVu Sans"/>
              </a:rPr>
              <a:t>Connect with technology experts and engage </a:t>
            </a:r>
            <a:br/>
            <a:r>
              <a:rPr b="0" lang="en-US" sz="1350" spc="-1" strike="noStrike">
                <a:solidFill>
                  <a:srgbClr val="000000"/>
                </a:solidFill>
                <a:latin typeface="Arial"/>
                <a:ea typeface="DejaVu Sans"/>
              </a:rPr>
              <a:t>in panel discussions. </a:t>
            </a:r>
            <a:endParaRPr b="0" lang="en-US" sz="135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135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1" lang="en-US" sz="1350" spc="-1" strike="noStrike">
                <a:solidFill>
                  <a:srgbClr val="000000"/>
                </a:solidFill>
                <a:latin typeface="Arial"/>
                <a:ea typeface="DejaVu Sans"/>
              </a:rPr>
              <a:t>Location: </a:t>
            </a:r>
            <a:r>
              <a:rPr b="0" lang="en-US" sz="1350" spc="-1" strike="noStrike">
                <a:solidFill>
                  <a:srgbClr val="000000"/>
                </a:solidFill>
                <a:latin typeface="Arial"/>
                <a:ea typeface="DejaVu Sans"/>
              </a:rPr>
              <a:t>Sheraton Grand Chicago Riverwalk</a:t>
            </a:r>
            <a:br/>
            <a:r>
              <a:rPr b="0" lang="en-US" sz="1350" spc="-1" strike="noStrike">
                <a:solidFill>
                  <a:srgbClr val="000000"/>
                </a:solidFill>
                <a:latin typeface="Arial"/>
                <a:ea typeface="DejaVu Sans"/>
              </a:rPr>
              <a:t>301 E. North Water Street</a:t>
            </a:r>
            <a:br/>
            <a:r>
              <a:rPr b="0" lang="en-US" sz="1350" spc="-1" strike="noStrike">
                <a:solidFill>
                  <a:srgbClr val="000000"/>
                </a:solidFill>
                <a:latin typeface="Arial"/>
                <a:ea typeface="DejaVu Sans"/>
              </a:rPr>
              <a:t>Chicago, IL 60611</a:t>
            </a:r>
            <a:endParaRPr b="0" lang="en-US" sz="1350" spc="-1" strike="noStrike">
              <a:latin typeface="Arial"/>
            </a:endParaRPr>
          </a:p>
        </p:txBody>
      </p:sp>
      <p:sp>
        <p:nvSpPr>
          <p:cNvPr id="628" name="CustomShape 2"/>
          <p:cNvSpPr/>
          <p:nvPr/>
        </p:nvSpPr>
        <p:spPr>
          <a:xfrm>
            <a:off x="5513760" y="2257200"/>
            <a:ext cx="3454920" cy="2509920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6434d"/>
      </a:dk2>
      <a:lt2>
        <a:srgbClr val="eeece1"/>
      </a:lt2>
      <a:accent1>
        <a:srgbClr val="e01921"/>
      </a:accent1>
      <a:accent2>
        <a:srgbClr val="ec742a"/>
      </a:accent2>
      <a:accent3>
        <a:srgbClr val="f8a721"/>
      </a:accent3>
      <a:accent4>
        <a:srgbClr val="b7d110"/>
      </a:accent4>
      <a:accent5>
        <a:srgbClr val="008abd"/>
      </a:accent5>
      <a:accent6>
        <a:srgbClr val="7f4b9a"/>
      </a:accent6>
      <a:hlink>
        <a:srgbClr val="e2161a"/>
      </a:hlink>
      <a:folHlink>
        <a:srgbClr val="57606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6434d"/>
      </a:dk2>
      <a:lt2>
        <a:srgbClr val="eeece1"/>
      </a:lt2>
      <a:accent1>
        <a:srgbClr val="e01921"/>
      </a:accent1>
      <a:accent2>
        <a:srgbClr val="ec742a"/>
      </a:accent2>
      <a:accent3>
        <a:srgbClr val="f8a721"/>
      </a:accent3>
      <a:accent4>
        <a:srgbClr val="b7d110"/>
      </a:accent4>
      <a:accent5>
        <a:srgbClr val="008abd"/>
      </a:accent5>
      <a:accent6>
        <a:srgbClr val="7f4b9a"/>
      </a:accent6>
      <a:hlink>
        <a:srgbClr val="e2161a"/>
      </a:hlink>
      <a:folHlink>
        <a:srgbClr val="57606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6434d"/>
      </a:dk2>
      <a:lt2>
        <a:srgbClr val="eeece1"/>
      </a:lt2>
      <a:accent1>
        <a:srgbClr val="e01921"/>
      </a:accent1>
      <a:accent2>
        <a:srgbClr val="ec742a"/>
      </a:accent2>
      <a:accent3>
        <a:srgbClr val="f8a721"/>
      </a:accent3>
      <a:accent4>
        <a:srgbClr val="b7d110"/>
      </a:accent4>
      <a:accent5>
        <a:srgbClr val="008abd"/>
      </a:accent5>
      <a:accent6>
        <a:srgbClr val="7f4b9a"/>
      </a:accent6>
      <a:hlink>
        <a:srgbClr val="e2161a"/>
      </a:hlink>
      <a:folHlink>
        <a:srgbClr val="57606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6434d"/>
      </a:dk2>
      <a:lt2>
        <a:srgbClr val="eeece1"/>
      </a:lt2>
      <a:accent1>
        <a:srgbClr val="e01921"/>
      </a:accent1>
      <a:accent2>
        <a:srgbClr val="ec742a"/>
      </a:accent2>
      <a:accent3>
        <a:srgbClr val="f8a721"/>
      </a:accent3>
      <a:accent4>
        <a:srgbClr val="b7d110"/>
      </a:accent4>
      <a:accent5>
        <a:srgbClr val="008abd"/>
      </a:accent5>
      <a:accent6>
        <a:srgbClr val="7f4b9a"/>
      </a:accent6>
      <a:hlink>
        <a:srgbClr val="e2161a"/>
      </a:hlink>
      <a:folHlink>
        <a:srgbClr val="57606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6434d"/>
      </a:dk2>
      <a:lt2>
        <a:srgbClr val="eeece1"/>
      </a:lt2>
      <a:accent1>
        <a:srgbClr val="e01921"/>
      </a:accent1>
      <a:accent2>
        <a:srgbClr val="ec742a"/>
      </a:accent2>
      <a:accent3>
        <a:srgbClr val="f8a721"/>
      </a:accent3>
      <a:accent4>
        <a:srgbClr val="b7d110"/>
      </a:accent4>
      <a:accent5>
        <a:srgbClr val="008abd"/>
      </a:accent5>
      <a:accent6>
        <a:srgbClr val="7f4b9a"/>
      </a:accent6>
      <a:hlink>
        <a:srgbClr val="e2161a"/>
      </a:hlink>
      <a:folHlink>
        <a:srgbClr val="57606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6434d"/>
      </a:dk2>
      <a:lt2>
        <a:srgbClr val="eeece1"/>
      </a:lt2>
      <a:accent1>
        <a:srgbClr val="e01921"/>
      </a:accent1>
      <a:accent2>
        <a:srgbClr val="ec742a"/>
      </a:accent2>
      <a:accent3>
        <a:srgbClr val="f8a721"/>
      </a:accent3>
      <a:accent4>
        <a:srgbClr val="b7d110"/>
      </a:accent4>
      <a:accent5>
        <a:srgbClr val="008abd"/>
      </a:accent5>
      <a:accent6>
        <a:srgbClr val="7f4b9a"/>
      </a:accent6>
      <a:hlink>
        <a:srgbClr val="e2161a"/>
      </a:hlink>
      <a:folHlink>
        <a:srgbClr val="57606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6434d"/>
      </a:dk2>
      <a:lt2>
        <a:srgbClr val="eeece1"/>
      </a:lt2>
      <a:accent1>
        <a:srgbClr val="e01921"/>
      </a:accent1>
      <a:accent2>
        <a:srgbClr val="ec742a"/>
      </a:accent2>
      <a:accent3>
        <a:srgbClr val="f8a721"/>
      </a:accent3>
      <a:accent4>
        <a:srgbClr val="b7d110"/>
      </a:accent4>
      <a:accent5>
        <a:srgbClr val="008abd"/>
      </a:accent5>
      <a:accent6>
        <a:srgbClr val="7f4b9a"/>
      </a:accent6>
      <a:hlink>
        <a:srgbClr val="e2161a"/>
      </a:hlink>
      <a:folHlink>
        <a:srgbClr val="57606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6434d"/>
      </a:dk2>
      <a:lt2>
        <a:srgbClr val="eeece1"/>
      </a:lt2>
      <a:accent1>
        <a:srgbClr val="e01921"/>
      </a:accent1>
      <a:accent2>
        <a:srgbClr val="ec742a"/>
      </a:accent2>
      <a:accent3>
        <a:srgbClr val="f8a721"/>
      </a:accent3>
      <a:accent4>
        <a:srgbClr val="b7d110"/>
      </a:accent4>
      <a:accent5>
        <a:srgbClr val="008abd"/>
      </a:accent5>
      <a:accent6>
        <a:srgbClr val="7f4b9a"/>
      </a:accent6>
      <a:hlink>
        <a:srgbClr val="e2161a"/>
      </a:hlink>
      <a:folHlink>
        <a:srgbClr val="57606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6434d"/>
      </a:dk2>
      <a:lt2>
        <a:srgbClr val="eeece1"/>
      </a:lt2>
      <a:accent1>
        <a:srgbClr val="e01921"/>
      </a:accent1>
      <a:accent2>
        <a:srgbClr val="ec742a"/>
      </a:accent2>
      <a:accent3>
        <a:srgbClr val="f8a721"/>
      </a:accent3>
      <a:accent4>
        <a:srgbClr val="b7d110"/>
      </a:accent4>
      <a:accent5>
        <a:srgbClr val="008abd"/>
      </a:accent5>
      <a:accent6>
        <a:srgbClr val="7f4b9a"/>
      </a:accent6>
      <a:hlink>
        <a:srgbClr val="e2161a"/>
      </a:hlink>
      <a:folHlink>
        <a:srgbClr val="57606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6434d"/>
      </a:dk2>
      <a:lt2>
        <a:srgbClr val="eeece1"/>
      </a:lt2>
      <a:accent1>
        <a:srgbClr val="e01921"/>
      </a:accent1>
      <a:accent2>
        <a:srgbClr val="ec742a"/>
      </a:accent2>
      <a:accent3>
        <a:srgbClr val="f8a721"/>
      </a:accent3>
      <a:accent4>
        <a:srgbClr val="b7d110"/>
      </a:accent4>
      <a:accent5>
        <a:srgbClr val="008abd"/>
      </a:accent5>
      <a:accent6>
        <a:srgbClr val="7f4b9a"/>
      </a:accent6>
      <a:hlink>
        <a:srgbClr val="e2161a"/>
      </a:hlink>
      <a:folHlink>
        <a:srgbClr val="57606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6434d"/>
      </a:dk2>
      <a:lt2>
        <a:srgbClr val="eeece1"/>
      </a:lt2>
      <a:accent1>
        <a:srgbClr val="e01921"/>
      </a:accent1>
      <a:accent2>
        <a:srgbClr val="ec742a"/>
      </a:accent2>
      <a:accent3>
        <a:srgbClr val="f8a721"/>
      </a:accent3>
      <a:accent4>
        <a:srgbClr val="b7d110"/>
      </a:accent4>
      <a:accent5>
        <a:srgbClr val="008abd"/>
      </a:accent5>
      <a:accent6>
        <a:srgbClr val="7f4b9a"/>
      </a:accent6>
      <a:hlink>
        <a:srgbClr val="e2161a"/>
      </a:hlink>
      <a:folHlink>
        <a:srgbClr val="57606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6434d"/>
      </a:dk2>
      <a:lt2>
        <a:srgbClr val="eeece1"/>
      </a:lt2>
      <a:accent1>
        <a:srgbClr val="e01921"/>
      </a:accent1>
      <a:accent2>
        <a:srgbClr val="ec742a"/>
      </a:accent2>
      <a:accent3>
        <a:srgbClr val="f8a721"/>
      </a:accent3>
      <a:accent4>
        <a:srgbClr val="b7d110"/>
      </a:accent4>
      <a:accent5>
        <a:srgbClr val="008abd"/>
      </a:accent5>
      <a:accent6>
        <a:srgbClr val="7f4b9a"/>
      </a:accent6>
      <a:hlink>
        <a:srgbClr val="e2161a"/>
      </a:hlink>
      <a:folHlink>
        <a:srgbClr val="57606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6434d"/>
      </a:dk2>
      <a:lt2>
        <a:srgbClr val="eeece1"/>
      </a:lt2>
      <a:accent1>
        <a:srgbClr val="e01921"/>
      </a:accent1>
      <a:accent2>
        <a:srgbClr val="ec742a"/>
      </a:accent2>
      <a:accent3>
        <a:srgbClr val="f8a721"/>
      </a:accent3>
      <a:accent4>
        <a:srgbClr val="b7d110"/>
      </a:accent4>
      <a:accent5>
        <a:srgbClr val="008abd"/>
      </a:accent5>
      <a:accent6>
        <a:srgbClr val="7f4b9a"/>
      </a:accent6>
      <a:hlink>
        <a:srgbClr val="e2161a"/>
      </a:hlink>
      <a:folHlink>
        <a:srgbClr val="57606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?>
<Relationships xmlns="http://schemas.openxmlformats.org/package/2006/relationships"><Relationship Id="rId1" Type="http://schemas.openxmlformats.org/officeDocument/2006/relationships/customXmlProps" Target="itemProps1.xml"/>
</Relationships>
</file>

<file path=customXml/_rels/item2.xml.rels><?xml version="1.0" encoding="UTF-8"?>
<Relationships xmlns="http://schemas.openxmlformats.org/package/2006/relationships"><Relationship Id="rId1" Type="http://schemas.openxmlformats.org/officeDocument/2006/relationships/customXmlProps" Target="itemProps2.xml"/>
</Relationships>
</file>

<file path=customXml/_rels/item3.xml.rels><?xml version="1.0" encoding="UTF-8"?>
<Relationships xmlns="http://schemas.openxmlformats.org/package/2006/relationships"><Relationship Id="rId1" Type="http://schemas.openxmlformats.org/officeDocument/2006/relationships/customXmlProps" Target="itemProps3.xml"/>
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2CB5B8767C7745948A3559EF744C69" ma:contentTypeVersion="16" ma:contentTypeDescription="Create a new document." ma:contentTypeScope="" ma:versionID="13bfb9335e9d41120a072d0c146b9160">
  <xsd:schema xmlns:xsd="http://www.w3.org/2001/XMLSchema" xmlns:xs="http://www.w3.org/2001/XMLSchema" xmlns:p="http://schemas.microsoft.com/office/2006/metadata/properties" xmlns:ns2="c5a045cd-caed-4152-a4f5-04c1bd725e2d" xmlns:ns3="9ff2668b-3160-4a26-9ccd-5997767d9dca" targetNamespace="http://schemas.microsoft.com/office/2006/metadata/properties" ma:root="true" ma:fieldsID="001ada739aaf906c8402c8b8c3d4f2b8" ns2:_="" ns3:_="">
    <xsd:import namespace="c5a045cd-caed-4152-a4f5-04c1bd725e2d"/>
    <xsd:import namespace="9ff2668b-3160-4a26-9ccd-5997767d9d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a045cd-caed-4152-a4f5-04c1bd725e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7b08e0c-9838-438a-a46d-e871ec00c0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f2668b-3160-4a26-9ccd-5997767d9dc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2060ac0-81dd-4fc1-be9b-d5868cbde091}" ma:internalName="TaxCatchAll" ma:showField="CatchAllData" ma:web="9ff2668b-3160-4a26-9ccd-5997767d9d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5a045cd-caed-4152-a4f5-04c1bd725e2d">
      <Terms xmlns="http://schemas.microsoft.com/office/infopath/2007/PartnerControls"/>
    </lcf76f155ced4ddcb4097134ff3c332f>
    <TaxCatchAll xmlns="9ff2668b-3160-4a26-9ccd-5997767d9dc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5FCDEBF-F503-449C-9841-442F5DA01E04}"/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30108</TotalTime>
  <Application>LibreOffice/6.3.2.2$Windows_X86_64 LibreOffice_project/98b30e735bda24bc04ab42594c85f7fd8be07b9c</Application>
  <Words>528</Words>
  <Paragraphs>116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2010-04-12T23:12:02Z</dcterms:created>
  <dc:creator>Diana</dc:creator>
  <dc:description/>
  <dc:language>en-US</dc:language>
  <cp:lastModifiedBy/>
  <cp:lastPrinted>2013-07-30T16:42:49Z</cp:lastPrinted>
  <dcterms:modified xsi:type="dcterms:W3CDTF">2022-07-19T17:15:08Z</dcterms:modified>
  <cp:revision>238</cp:revision>
  <dc:subject/>
  <dc:title>FileNewTemplate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ntentTypeId">
    <vt:lpwstr>0x010100AA2CB5B8767C7745948A3559EF744C69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2</vt:i4>
  </property>
  <property fmtid="{D5CDD505-2E9C-101B-9397-08002B2CF9AE}" pid="9" name="PresentationFormat">
    <vt:lpwstr>On-screen Show (16:9)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18</vt:i4>
  </property>
  <property fmtid="{D5CDD505-2E9C-101B-9397-08002B2CF9AE}" pid="13" name="contentStatus">
    <vt:lpwstr>Draft</vt:lpwstr>
  </property>
</Properties>
</file>